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ABE1B93-766E-40AF-A5C0-424197E6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Road Accident Analysis-Tableau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0666C50-CB36-4792-A815-2E9F42BA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erious Casualties Sparkline">
            <a:extLst>
              <a:ext uri="{FF2B5EF4-FFF2-40B4-BE49-F238E27FC236}">
                <a16:creationId xmlns:a16="http://schemas.microsoft.com/office/drawing/2014/main" id="{6EFE09B8-2A24-4144-B670-10686BDA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5" y="0"/>
            <a:ext cx="11180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light Casualties Sparkline ">
            <a:extLst>
              <a:ext uri="{FF2B5EF4-FFF2-40B4-BE49-F238E27FC236}">
                <a16:creationId xmlns:a16="http://schemas.microsoft.com/office/drawing/2014/main" id="{133DA3B7-C3B7-41B7-A5DB-CE3BD42C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8" y="0"/>
            <a:ext cx="1111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5CB55A1B-3940-4993-B400-20513638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9698"/>
            <a:ext cx="1104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Vechicle Type KPI">
            <a:extLst>
              <a:ext uri="{FF2B5EF4-FFF2-40B4-BE49-F238E27FC236}">
                <a16:creationId xmlns:a16="http://schemas.microsoft.com/office/drawing/2014/main" id="{29E1F0EC-6102-4AC8-96C1-FB3FB91E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25" y="0"/>
            <a:ext cx="845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Vechicle Type Images">
            <a:extLst>
              <a:ext uri="{FF2B5EF4-FFF2-40B4-BE49-F238E27FC236}">
                <a16:creationId xmlns:a16="http://schemas.microsoft.com/office/drawing/2014/main" id="{63B39B2A-1E72-4F7D-967B-473591F8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2" y="0"/>
            <a:ext cx="9873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Weather Condition">
            <a:extLst>
              <a:ext uri="{FF2B5EF4-FFF2-40B4-BE49-F238E27FC236}">
                <a16:creationId xmlns:a16="http://schemas.microsoft.com/office/drawing/2014/main" id="{33FD02C8-243B-4893-8818-035B1986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9" y="0"/>
            <a:ext cx="9957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Road Surface">
            <a:extLst>
              <a:ext uri="{FF2B5EF4-FFF2-40B4-BE49-F238E27FC236}">
                <a16:creationId xmlns:a16="http://schemas.microsoft.com/office/drawing/2014/main" id="{7C3773FB-007B-4192-9E83-977F10DE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84" y="0"/>
            <a:ext cx="908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Road Type">
            <a:extLst>
              <a:ext uri="{FF2B5EF4-FFF2-40B4-BE49-F238E27FC236}">
                <a16:creationId xmlns:a16="http://schemas.microsoft.com/office/drawing/2014/main" id="{D39013C8-C06F-439C-AB73-8562FC97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6" y="0"/>
            <a:ext cx="979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By Location">
            <a:extLst>
              <a:ext uri="{FF2B5EF4-FFF2-40B4-BE49-F238E27FC236}">
                <a16:creationId xmlns:a16="http://schemas.microsoft.com/office/drawing/2014/main" id="{08EFA3BC-4E2B-4912-A27B-164373607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6" y="0"/>
            <a:ext cx="979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Accidents">
            <a:extLst>
              <a:ext uri="{FF2B5EF4-FFF2-40B4-BE49-F238E27FC236}">
                <a16:creationId xmlns:a16="http://schemas.microsoft.com/office/drawing/2014/main" id="{5C4EE087-AC6A-43AB-80CC-99A535BBB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Casualties">
            <a:extLst>
              <a:ext uri="{FF2B5EF4-FFF2-40B4-BE49-F238E27FC236}">
                <a16:creationId xmlns:a16="http://schemas.microsoft.com/office/drawing/2014/main" id="{AC852A3F-2B65-42C1-8507-CDD42EED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atal Casualties ">
            <a:extLst>
              <a:ext uri="{FF2B5EF4-FFF2-40B4-BE49-F238E27FC236}">
                <a16:creationId xmlns:a16="http://schemas.microsoft.com/office/drawing/2014/main" id="{120117B0-4F19-4B16-95EB-2A785D0CC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278296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rious Casualties ">
            <a:extLst>
              <a:ext uri="{FF2B5EF4-FFF2-40B4-BE49-F238E27FC236}">
                <a16:creationId xmlns:a16="http://schemas.microsoft.com/office/drawing/2014/main" id="{7DC575A5-D204-4ECC-B833-3DB38055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light Casualties ">
            <a:extLst>
              <a:ext uri="{FF2B5EF4-FFF2-40B4-BE49-F238E27FC236}">
                <a16:creationId xmlns:a16="http://schemas.microsoft.com/office/drawing/2014/main" id="{3C86B6BB-2033-4E96-B610-AC1391CB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ccident Sparkline">
            <a:extLst>
              <a:ext uri="{FF2B5EF4-FFF2-40B4-BE49-F238E27FC236}">
                <a16:creationId xmlns:a16="http://schemas.microsoft.com/office/drawing/2014/main" id="{518EBBB1-F76E-4423-80B7-00675D3C1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" y="0"/>
            <a:ext cx="1110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Casualties Sparkline ">
            <a:extLst>
              <a:ext uri="{FF2B5EF4-FFF2-40B4-BE49-F238E27FC236}">
                <a16:creationId xmlns:a16="http://schemas.microsoft.com/office/drawing/2014/main" id="{AB137589-17A4-473B-A27B-2C2D3DBB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" y="0"/>
            <a:ext cx="1110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atal Casualties Sparkline ">
            <a:extLst>
              <a:ext uri="{FF2B5EF4-FFF2-40B4-BE49-F238E27FC236}">
                <a16:creationId xmlns:a16="http://schemas.microsoft.com/office/drawing/2014/main" id="{B850FFFC-37DE-4733-8476-9912F961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" y="0"/>
            <a:ext cx="1110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Road Accident Analysis-Tableau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Acicident Analysis-Tableau</dc:title>
  <dc:creator/>
  <cp:lastModifiedBy>DESILVA S</cp:lastModifiedBy>
  <cp:revision>2</cp:revision>
  <dcterms:created xsi:type="dcterms:W3CDTF">2023-04-09T16:27:01Z</dcterms:created>
  <dcterms:modified xsi:type="dcterms:W3CDTF">2023-09-12T06:21:01Z</dcterms:modified>
</cp:coreProperties>
</file>