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DBD1-B79D-49B3-8558-25ECD5C17133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0199-8919-4990-9417-C10A25FF7E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Improvements of Product Management API </a:t>
            </a:r>
            <a:r>
              <a:rPr lang="en-US" b="1" dirty="0" smtClean="0"/>
              <a:t>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100% Code Coverage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4417" y="1219200"/>
            <a:ext cx="710138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– Code Coverage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59696"/>
            <a:ext cx="8229600" cy="320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 Actions – More responsive</a:t>
            </a:r>
          </a:p>
          <a:p>
            <a:r>
              <a:rPr lang="en-US" dirty="0" smtClean="0"/>
              <a:t>Exception Handling </a:t>
            </a:r>
          </a:p>
          <a:p>
            <a:r>
              <a:rPr lang="en-US" dirty="0" smtClean="0"/>
              <a:t>Logger – For Logging information/errors </a:t>
            </a:r>
          </a:p>
          <a:p>
            <a:r>
              <a:rPr lang="en-US" dirty="0" smtClean="0"/>
              <a:t>Swagger – For documentation   </a:t>
            </a:r>
          </a:p>
          <a:p>
            <a:r>
              <a:rPr lang="en-US" dirty="0" smtClean="0"/>
              <a:t>Attribute Routing / Attribute Validation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9831" y="533400"/>
            <a:ext cx="7424569" cy="599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+ Entity Framework Core</a:t>
            </a:r>
          </a:p>
          <a:p>
            <a:r>
              <a:rPr lang="en-US" dirty="0" smtClean="0"/>
              <a:t>Docker with Cloud Platform </a:t>
            </a:r>
          </a:p>
          <a:p>
            <a:r>
              <a:rPr lang="en-US" dirty="0" smtClean="0"/>
              <a:t>Security – OWIN/ </a:t>
            </a:r>
            <a:r>
              <a:rPr lang="en-US" dirty="0" err="1" smtClean="0"/>
              <a:t>OAuth</a:t>
            </a:r>
            <a:r>
              <a:rPr lang="en-US" dirty="0" smtClean="0"/>
              <a:t> / </a:t>
            </a:r>
            <a:r>
              <a:rPr lang="en-US" smtClean="0"/>
              <a:t>JWT Token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 </a:t>
            </a:r>
            <a:endParaRPr lang="en-US" dirty="0"/>
          </a:p>
        </p:txBody>
      </p:sp>
      <p:pic>
        <p:nvPicPr>
          <p:cNvPr id="4" name="Content Placeholder 3" descr="2010s-layered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1610519"/>
            <a:ext cx="5953125" cy="4505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688492" cy="581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ProductManagement.Data</a:t>
            </a:r>
            <a:r>
              <a:rPr lang="en-US" dirty="0" smtClean="0"/>
              <a:t> Layer </a:t>
            </a:r>
          </a:p>
          <a:p>
            <a:pPr lvl="1"/>
            <a:r>
              <a:rPr lang="en-US" dirty="0" err="1" smtClean="0"/>
              <a:t>ProductManagement.Data</a:t>
            </a:r>
            <a:r>
              <a:rPr lang="en-US" dirty="0" smtClean="0"/>
              <a:t> : Repositories and </a:t>
            </a:r>
            <a:r>
              <a:rPr lang="en-US" dirty="0" err="1" smtClean="0"/>
              <a:t>DataModels</a:t>
            </a:r>
            <a:endParaRPr lang="en-US" dirty="0" smtClean="0"/>
          </a:p>
          <a:p>
            <a:pPr lvl="1"/>
            <a:r>
              <a:rPr lang="en-US" dirty="0" err="1" smtClean="0"/>
              <a:t>ProductManagement.EntityFramework</a:t>
            </a:r>
            <a:r>
              <a:rPr lang="en-US" dirty="0" smtClean="0"/>
              <a:t> : Entity Framework to communicate with  backend </a:t>
            </a:r>
          </a:p>
          <a:p>
            <a:pPr lvl="1"/>
            <a:r>
              <a:rPr lang="en-US" dirty="0" err="1" smtClean="0"/>
              <a:t>ProductManagement.EntityFramework</a:t>
            </a:r>
            <a:r>
              <a:rPr lang="en-US" dirty="0" smtClean="0"/>
              <a:t> : Test repository classes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ProductManagement.Domain</a:t>
            </a:r>
            <a:endParaRPr lang="en-US" dirty="0" smtClean="0"/>
          </a:p>
          <a:p>
            <a:pPr lvl="1"/>
            <a:r>
              <a:rPr lang="en-US" dirty="0" err="1" smtClean="0"/>
              <a:t>ProductManagement.Domain</a:t>
            </a:r>
            <a:r>
              <a:rPr lang="en-US" dirty="0" smtClean="0"/>
              <a:t> : Domain Models and Interfaces </a:t>
            </a:r>
          </a:p>
          <a:p>
            <a:pPr lvl="1"/>
            <a:r>
              <a:rPr lang="en-US" dirty="0" err="1" smtClean="0"/>
              <a:t>ProductManagement.Domain.Service</a:t>
            </a:r>
            <a:r>
              <a:rPr lang="en-US" dirty="0" smtClean="0"/>
              <a:t> : Business Logics and Service</a:t>
            </a:r>
          </a:p>
          <a:p>
            <a:pPr lvl="1"/>
            <a:r>
              <a:rPr lang="en-US" dirty="0" err="1" smtClean="0"/>
              <a:t>ProductManagement.Domain.Service.Test</a:t>
            </a:r>
            <a:r>
              <a:rPr lang="en-US" dirty="0" smtClean="0"/>
              <a:t> : Test business logics using </a:t>
            </a:r>
            <a:r>
              <a:rPr lang="en-US" b="1" dirty="0" smtClean="0">
                <a:solidFill>
                  <a:srgbClr val="FF0000"/>
                </a:solidFill>
              </a:rPr>
              <a:t>MOQ</a:t>
            </a:r>
            <a:r>
              <a:rPr lang="en-US" dirty="0" smtClean="0"/>
              <a:t>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 Pattern and Unit Of Work with Entity Framework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all the repositories using </a:t>
            </a:r>
            <a:r>
              <a:rPr lang="en-US" b="1" dirty="0" err="1" smtClean="0">
                <a:solidFill>
                  <a:srgbClr val="FF0000"/>
                </a:solidFill>
              </a:rPr>
              <a:t>MSTest</a:t>
            </a:r>
            <a:r>
              <a:rPr lang="en-US" dirty="0" smtClean="0"/>
              <a:t> to ensure backend is working fine </a:t>
            </a:r>
          </a:p>
          <a:p>
            <a:r>
              <a:rPr lang="en-US" dirty="0" smtClean="0"/>
              <a:t>Introduced </a:t>
            </a:r>
            <a:r>
              <a:rPr lang="en-US" b="1" dirty="0" smtClean="0">
                <a:solidFill>
                  <a:srgbClr val="FF0000"/>
                </a:solidFill>
              </a:rPr>
              <a:t>Foreign Key </a:t>
            </a:r>
            <a:r>
              <a:rPr lang="en-US" dirty="0" smtClean="0"/>
              <a:t>to tables which was missing </a:t>
            </a:r>
          </a:p>
          <a:p>
            <a:r>
              <a:rPr lang="en-US" dirty="0" smtClean="0"/>
              <a:t>Dependency Injection – Unity </a:t>
            </a:r>
          </a:p>
          <a:p>
            <a:r>
              <a:rPr lang="en-US" dirty="0" smtClean="0"/>
              <a:t>No – SQL Injection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79508"/>
            <a:ext cx="5638800" cy="59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- Repositories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27007"/>
            <a:ext cx="8229600" cy="42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MOQ Testing for Business Logic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942"/>
            <a:ext cx="8229600" cy="358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150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Improvements of Product Management API Project </vt:lpstr>
      <vt:lpstr>Layered Architecture </vt:lpstr>
      <vt:lpstr>Slide 3</vt:lpstr>
      <vt:lpstr>Slide 4</vt:lpstr>
      <vt:lpstr>Slide 5</vt:lpstr>
      <vt:lpstr>Repository Pattern and Unit Of Work with Entity Framework </vt:lpstr>
      <vt:lpstr>Slide 7</vt:lpstr>
      <vt:lpstr>Unit Test - Repositories</vt:lpstr>
      <vt:lpstr>MOQ Testing for Business Logic</vt:lpstr>
      <vt:lpstr>100% Code Coverage </vt:lpstr>
      <vt:lpstr>Report – Code Coverage</vt:lpstr>
      <vt:lpstr>Web API </vt:lpstr>
      <vt:lpstr>Slide 13</vt:lpstr>
      <vt:lpstr>What’s Next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Improvements of Product Management API Project</dc:title>
  <dc:creator>User</dc:creator>
  <cp:lastModifiedBy>User</cp:lastModifiedBy>
  <cp:revision>15</cp:revision>
  <dcterms:created xsi:type="dcterms:W3CDTF">2022-06-26T10:24:17Z</dcterms:created>
  <dcterms:modified xsi:type="dcterms:W3CDTF">2022-06-26T11:22:58Z</dcterms:modified>
</cp:coreProperties>
</file>