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3" r:id="rId4"/>
    <p:sldId id="264" r:id="rId5"/>
    <p:sldId id="261" r:id="rId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8" y="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FB7585D-0D2E-4EB4-B564-77EA67863D73}" type="slidenum">
              <a:t>‹#›</a:t>
            </a:fld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35966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9DF833E-C514-430B-8653-C970667FAC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790F31-8C05-439E-827D-BF49BD50D2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F05EF9-045F-4E68-BCDC-A9D002E68F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722629-A8D4-4ED3-8D1F-02367FD24B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27DCEE-2271-4CDF-BEE2-4A49D413FF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7EF9D-1401-44D1-A508-876F5B48E1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2F8453-7B25-4656-924B-4DAF729825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CD0F4A-E407-4E4B-B771-95CF21A280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7E0BEE-2AA4-4552-B28D-E04D3D0502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0C1FB7-AB43-4675-BBC3-9FAF2BD8AB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20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B28FD0-0359-4EDC-ABA6-AD8574D7ED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71D905-A280-4405-9BC3-68101BAE4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63"/>
              </a:spcAft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063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848"/>
              </a:spcAft>
              <a:buSzPct val="75000"/>
              <a:buFont typeface="StarSymbol"/>
              <a:buChar char="–"/>
              <a:defRPr lang="en-US" sz="21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635"/>
              </a:spcAft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422"/>
              </a:spcAft>
              <a:buSzPct val="75000"/>
              <a:buFont typeface="StarSymbol"/>
              <a:buChar char="–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4BDC147-E3CE-4507-AB36-801440DE7BA1}" type="slidenum"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063"/>
        </a:spcAft>
        <a:tabLst/>
        <a:defRPr lang="en-US" sz="24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~cristian/Cornell_Movie-Dialogs_Corpu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" y="1338892"/>
            <a:ext cx="9071640" cy="1354217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Cyrl-RS" dirty="0"/>
              <a:t>Основи дубоког учења</a:t>
            </a:r>
            <a:br>
              <a:rPr lang="sr-Cyrl-RS" dirty="0"/>
            </a:br>
            <a:r>
              <a:rPr lang="en-US" dirty="0"/>
              <a:t>“Chat bot”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816000" y="3600000"/>
            <a:ext cx="5255640" cy="492443"/>
          </a:xfrm>
        </p:spPr>
        <p:txBody>
          <a:bodyPr vert="horz" anchor="t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sr-Cyrl-RS" sz="3200" dirty="0"/>
              <a:t>Десимир Димовић 627/2019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436C9-33AF-76F0-9DB8-D463C3F34D50}"/>
              </a:ext>
            </a:extLst>
          </p:cNvPr>
          <p:cNvSpPr txBox="1"/>
          <p:nvPr/>
        </p:nvSpPr>
        <p:spPr>
          <a:xfrm>
            <a:off x="315912" y="54927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3200" dirty="0"/>
              <a:t>Опис задатка: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92C6F-69F1-08E5-6946-6DAE8B1E7D79}"/>
              </a:ext>
            </a:extLst>
          </p:cNvPr>
          <p:cNvSpPr txBox="1"/>
          <p:nvPr/>
        </p:nvSpPr>
        <p:spPr>
          <a:xfrm>
            <a:off x="315912" y="1235075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Овај задатк ће бизи израђен на два различита начина и користиће се две различите мреже. </a:t>
            </a:r>
          </a:p>
          <a:p>
            <a:r>
              <a:rPr lang="sr-Cyrl-RS" dirty="0"/>
              <a:t>Први модел је контекстуални </a:t>
            </a:r>
            <a:r>
              <a:rPr lang="en-US" dirty="0"/>
              <a:t>“Chat bot”</a:t>
            </a:r>
            <a:r>
              <a:rPr lang="sr-Cyrl-RS" dirty="0"/>
              <a:t>. И у овом случају мрежа враћа само класу тј. контекст реченице коју унесемо.</a:t>
            </a:r>
          </a:p>
          <a:p>
            <a:r>
              <a:rPr lang="sr-Cyrl-RS" dirty="0"/>
              <a:t>Док други модел користи трасформатор мрежу која као излаз даје целу реченицу тј. Одговор на постављено питање.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5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38946-1C11-6A4E-2930-2D01EFF4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6475"/>
            <a:ext cx="2906713" cy="396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3E734-4417-9FAE-FA6D-32ABEF0051C8}"/>
              </a:ext>
            </a:extLst>
          </p:cNvPr>
          <p:cNvSpPr txBox="1"/>
          <p:nvPr/>
        </p:nvSpPr>
        <p:spPr>
          <a:xfrm>
            <a:off x="3121843" y="2803009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Трансформатор мрежа је заменила </a:t>
            </a:r>
            <a:r>
              <a:rPr lang="en-US" dirty="0"/>
              <a:t>RNN </a:t>
            </a:r>
            <a:r>
              <a:rPr lang="sr-Cyrl-RS" dirty="0"/>
              <a:t>мреже због њене могућности паралелизовања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D02D-E528-ADEF-700A-D33BF70A4B71}"/>
              </a:ext>
            </a:extLst>
          </p:cNvPr>
          <p:cNvSpPr txBox="1"/>
          <p:nvPr/>
        </p:nvSpPr>
        <p:spPr>
          <a:xfrm>
            <a:off x="87312" y="47307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Архитектура трансформатор мреже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E7701-96A0-7AA5-B3A9-9D57F3EDA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12" y="2811510"/>
            <a:ext cx="2800350" cy="163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F45F2-FFF3-4E76-B6E7-4637F4C8B220}"/>
              </a:ext>
            </a:extLst>
          </p:cNvPr>
          <p:cNvSpPr txBox="1"/>
          <p:nvPr/>
        </p:nvSpPr>
        <p:spPr>
          <a:xfrm>
            <a:off x="6335712" y="930275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Први модел користи једноставну потпуно повезану неуронску мрежу са 2 скривена слоја и по 8 неурона у сваком скривеном слоју.</a:t>
            </a:r>
          </a:p>
        </p:txBody>
      </p:sp>
    </p:spTree>
    <p:extLst>
      <p:ext uri="{BB962C8B-B14F-4D97-AF65-F5344CB8AC3E}">
        <p14:creationId xmlns:p14="http://schemas.microsoft.com/office/powerpoint/2010/main" val="428099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5D9F83-0948-FA6D-B42B-AD37302AE55C}"/>
              </a:ext>
            </a:extLst>
          </p:cNvPr>
          <p:cNvSpPr txBox="1"/>
          <p:nvPr/>
        </p:nvSpPr>
        <p:spPr>
          <a:xfrm>
            <a:off x="163512" y="54927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3200" dirty="0"/>
              <a:t>Скупови података: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D0D83-ACD4-D260-E722-8B453552D959}"/>
              </a:ext>
            </a:extLst>
          </p:cNvPr>
          <p:cNvSpPr txBox="1"/>
          <p:nvPr/>
        </p:nvSpPr>
        <p:spPr>
          <a:xfrm>
            <a:off x="169708" y="1080949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За први модел је могуће ручно написати скуп података за тренирање пошто му је главна примена да одговара на често постављаха питања. </a:t>
            </a:r>
          </a:p>
          <a:p>
            <a:r>
              <a:rPr lang="sr-Cyrl-RS" dirty="0"/>
              <a:t>Изглед фајла са улазним подацима: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E9F7A-D55C-E37F-366C-B3BBD4ED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" y="2841318"/>
            <a:ext cx="5726111" cy="1961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F1F9A2-26C4-526E-2E4B-C13EA696FDB6}"/>
              </a:ext>
            </a:extLst>
          </p:cNvPr>
          <p:cNvSpPr txBox="1"/>
          <p:nvPr/>
        </p:nvSpPr>
        <p:spPr>
          <a:xfrm>
            <a:off x="5875947" y="113405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За други модел скуп података је преузет са</a:t>
            </a:r>
            <a:r>
              <a:rPr lang="en-US" dirty="0"/>
              <a:t>: “Cornell Movie-Dialogs Corpus” </a:t>
            </a:r>
            <a:r>
              <a:rPr lang="sr-Cyrl-RS" dirty="0"/>
              <a:t>сајта.</a:t>
            </a:r>
          </a:p>
          <a:p>
            <a:r>
              <a:rPr lang="en-US" dirty="0">
                <a:hlinkClick r:id="rId3"/>
              </a:rPr>
              <a:t>https://www.cs.cornell.edu/~cristian/Cornell_Movie-Dialogs_Corpus.html</a:t>
            </a:r>
            <a:endParaRPr lang="sr-Cyrl-RS" dirty="0"/>
          </a:p>
          <a:p>
            <a:endParaRPr lang="sr-Cyrl-RS" dirty="0"/>
          </a:p>
          <a:p>
            <a:r>
              <a:rPr lang="sr-Cyrl-RS" dirty="0"/>
              <a:t>У овом скупу података се налази око 220 000 конверзација између ликова у филмовима.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5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HVALA NA PAŽNJI!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</Words>
  <Application>Microsoft Office PowerPoint</Application>
  <PresentationFormat>Custom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Liberation Sans</vt:lpstr>
      <vt:lpstr>StarSymbol</vt:lpstr>
      <vt:lpstr>Classy_Red</vt:lpstr>
      <vt:lpstr>Основи дубоког учења “Chat bot”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Mladen</dc:creator>
  <cp:lastModifiedBy>Administrator</cp:lastModifiedBy>
  <cp:revision>6</cp:revision>
  <dcterms:created xsi:type="dcterms:W3CDTF">2022-01-17T17:52:22Z</dcterms:created>
  <dcterms:modified xsi:type="dcterms:W3CDTF">2022-06-23T03:21:23Z</dcterms:modified>
</cp:coreProperties>
</file>