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EA8C-1934-491A-A7D1-77C5AC65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84145-AA53-4711-AB07-32923AD96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F010D-E8DD-43DD-AE96-DFC9C32B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C22E-EF40-4053-8BF9-B501956900D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EDFB-4DD2-4C2A-89E5-2C40FC78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0C292-6197-45FA-A5E5-35E6C237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0FB8-7621-48A8-B5EF-6C2B8EE9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1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0C75-8307-4E5B-9B03-A4D67531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0B6D4-CBD1-4ADE-9242-1D0682513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35B9A-2F2F-4120-B62E-0B33C95E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C22E-EF40-4053-8BF9-B501956900D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42E59-5B16-4857-81DB-F66B6FCC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0ACE2-BFEB-425A-A121-CDFDBB8A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0FB8-7621-48A8-B5EF-6C2B8EE9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0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2E979-B8E3-4BF1-969E-2C0EDBD7D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3EEDA-B5FC-4A39-9D65-99088DAE4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16A28-F6FB-45E8-A117-0F1EC8FC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C22E-EF40-4053-8BF9-B501956900D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D70A7-A8D9-46DF-A589-29C22E1E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47698-8122-463E-B3FA-CE419B00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0FB8-7621-48A8-B5EF-6C2B8EE9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6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1D19-5862-4987-8715-74EA3592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F7ED9-1FB7-4EC1-B538-78604994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32B8B-BBFC-463C-8E42-A4FC8EDE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C22E-EF40-4053-8BF9-B501956900D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9ABFF-9A61-4151-BB77-A85D223A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4FCC-9CB4-4033-A57C-16AE581E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0FB8-7621-48A8-B5EF-6C2B8EE9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9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0C49-8CF7-406B-B276-3B7D66A0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5D405-C964-4B91-BA18-4D2CB2D48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F4F8-401E-4110-B335-F92906B6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C22E-EF40-4053-8BF9-B501956900D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FBD79-CCFD-418B-8202-456F5A34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5533C-B17F-4A8C-983D-B6588169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0FB8-7621-48A8-B5EF-6C2B8EE9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3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2E56-5DA0-4E0A-B74F-680140B7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2A8A7-615C-4F92-A037-AF90A83F3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B4DDF-E466-4627-82A6-F7BB28858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C2B55-64F3-4E4D-BC33-17E66A28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C22E-EF40-4053-8BF9-B501956900D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74108-F3D6-4159-A395-C48BE7C1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A4AB2-4C04-4568-863D-6EEA9779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0FB8-7621-48A8-B5EF-6C2B8EE9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1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C6C3-2895-4CF5-91D6-61670D05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03817-5327-4E4F-87F5-CEF193705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CA591-C599-4B9E-8F51-08FDDA73B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C26E9-464A-4612-A026-527D507FD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0F428-364A-4238-BA6F-DBFF574AA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4E7AE-0FAD-40DC-AAA5-F453D33B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C22E-EF40-4053-8BF9-B501956900D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3C280-FB01-4E18-9622-EAAF28AE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03246-E826-416B-A187-998320DF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0FB8-7621-48A8-B5EF-6C2B8EE9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BCF5-25C3-41AC-9EFA-89BD6855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ADC99-D290-4917-950C-AD2C06D2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C22E-EF40-4053-8BF9-B501956900D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34049-B3C4-4E81-9E66-F52F883D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C8022-CCAB-4ED4-B44D-15474566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0FB8-7621-48A8-B5EF-6C2B8EE9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0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DB633-49EB-4B0D-8E38-3EFC2835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C22E-EF40-4053-8BF9-B501956900D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7A7B7-EACD-48E8-9E35-BCA2A12D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3B483-9D8E-4039-9313-B4A38C1F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0FB8-7621-48A8-B5EF-6C2B8EE9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8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3735-2B96-4D1C-A2FD-E39E0DB0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8F3C1-4084-4C40-B3C8-E39D9F350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506E6-E23F-4CE5-BBDC-6D9D65BFD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134EA-4B02-4138-B3BA-C85DADCD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C22E-EF40-4053-8BF9-B501956900D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A9824-E36F-42A8-94BD-445D3F31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B120C-2D3C-4333-B596-E5CD0675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0FB8-7621-48A8-B5EF-6C2B8EE9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6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51B9-8A88-44A6-AFD2-2953A39D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6AF1C3-0DCD-4E43-A872-4B76F60B2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BB717-5481-4A71-AC27-485E58E79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D08A8-CD1B-4268-9C85-6CB7499F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C22E-EF40-4053-8BF9-B501956900D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9A67C-1A63-442A-BFEE-88A61DB6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60028-F82D-4E01-A0DB-81B50F7A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0FB8-7621-48A8-B5EF-6C2B8EE9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1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2E27D-C832-413C-95C4-4269D07B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266B9-9BB4-4918-A046-D22CB2FDF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0A33B-35BF-405D-AAE5-F3D0174A8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4C22E-EF40-4053-8BF9-B501956900D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7D578-14FB-4A14-936F-3FC4F9229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4CB5-F70D-4993-A349-9F0D751FC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30FB8-7621-48A8-B5EF-6C2B8EE9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5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15DB-BB10-4406-84AB-F7C3A245E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1405"/>
          </a:xfrm>
        </p:spPr>
        <p:txBody>
          <a:bodyPr>
            <a:normAutofit/>
          </a:bodyPr>
          <a:lstStyle/>
          <a:p>
            <a:r>
              <a:rPr lang="en-US" sz="2800" b="1" dirty="0"/>
              <a:t>What is branch?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08E82-8371-4D5A-AD2F-C8BB79BE3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72697"/>
            <a:ext cx="9144000" cy="2485103"/>
          </a:xfrm>
        </p:spPr>
        <p:txBody>
          <a:bodyPr>
            <a:normAutofit/>
          </a:bodyPr>
          <a:lstStyle/>
          <a:p>
            <a:r>
              <a:rPr lang="en-US" sz="1800" dirty="0"/>
              <a:t>A branch represents an independent line of development... The git branch command lets you create, list, rename, and delete branches. It doesn't let you switch between branches or put a forked history back together again.</a:t>
            </a:r>
          </a:p>
        </p:txBody>
      </p:sp>
      <p:pic>
        <p:nvPicPr>
          <p:cNvPr id="2050" name="Picture 2" descr="Git Branch | Atlassian Git Tutorial">
            <a:extLst>
              <a:ext uri="{FF2B5EF4-FFF2-40B4-BE49-F238E27FC236}">
                <a16:creationId xmlns:a16="http://schemas.microsoft.com/office/drawing/2014/main" id="{4954F468-930D-4FB9-95F7-A46701FBE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867" y="4312829"/>
            <a:ext cx="39719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37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C2E6-574B-4218-BCAE-295429BA0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+mn-lt"/>
              </a:rPr>
              <a:t>What are the actions in </a:t>
            </a:r>
            <a:r>
              <a:rPr lang="en-US" sz="2800" b="1" dirty="0" err="1">
                <a:latin typeface="+mn-lt"/>
              </a:rPr>
              <a:t>github</a:t>
            </a:r>
            <a:r>
              <a:rPr lang="en-US" sz="2800" b="1" dirty="0">
                <a:latin typeface="+mn-lt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0AFFD-D68B-4377-9A45-2B2617261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Actions are individual tasks that you can combine to create jobs and customize your workflow.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we can create your own actions, or use and customize actions shared by the GitHub community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AB599-A62C-4821-A0F5-D7E65D192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797" y="2920720"/>
            <a:ext cx="5812094" cy="279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1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8E2E-38D6-4B58-94FE-F433D712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Git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5BFD5-7292-4CB7-90DE-5ECF17EB5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Forking in GitHub is a process of creating a copy of a complete repository to the user's GitHub Account from another account</a:t>
            </a:r>
          </a:p>
          <a:p>
            <a:r>
              <a:rPr lang="en-US" dirty="0"/>
              <a:t> </a:t>
            </a:r>
            <a:r>
              <a:rPr lang="en-US" sz="1800" dirty="0"/>
              <a:t>When a user forks a repository, all the files in the repository are automatically copied to the user's account on GitHub and it feels like the user's own repository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2703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6517-BE5E-4E1F-BBCA-B5B65FBC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Git merge vs git 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E3D0E-3B4C-4436-9624-19B2CCB24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git-merge - Join two or more development histories together</a:t>
            </a:r>
          </a:p>
          <a:p>
            <a:r>
              <a:rPr lang="en-US" sz="1800" b="1" dirty="0"/>
              <a:t>SYNTAX:</a:t>
            </a:r>
          </a:p>
          <a:p>
            <a:r>
              <a:rPr lang="en-US" sz="1800" dirty="0"/>
              <a:t>git merge [-n] [--stat] [--no-commit] [--squash] [--[no-]edit]</a:t>
            </a:r>
          </a:p>
          <a:p>
            <a:r>
              <a:rPr lang="en-US" sz="1800" dirty="0"/>
              <a:t>	[--no-verify] [-s &lt;strategy&gt;] [-X &lt;strategy-option&gt;] [-S[&lt;</a:t>
            </a:r>
            <a:r>
              <a:rPr lang="en-US" sz="1800" dirty="0" err="1"/>
              <a:t>keyid</a:t>
            </a:r>
            <a:r>
              <a:rPr lang="en-US" sz="1800" dirty="0"/>
              <a:t>&gt;]]</a:t>
            </a:r>
          </a:p>
          <a:p>
            <a:r>
              <a:rPr lang="en-US" sz="1800" dirty="0"/>
              <a:t>	[--[no-]allow-unrelated-histories]</a:t>
            </a:r>
          </a:p>
          <a:p>
            <a:r>
              <a:rPr lang="en-US" sz="1800" dirty="0"/>
              <a:t>	[--[no-]</a:t>
            </a:r>
            <a:r>
              <a:rPr lang="en-US" sz="1800" dirty="0" err="1"/>
              <a:t>rerere-autoupdate</a:t>
            </a:r>
            <a:r>
              <a:rPr lang="en-US" sz="1800" dirty="0"/>
              <a:t>] [-m &lt;msg&gt;] [-F &lt;file&gt;] [&lt;commit&gt;…​]</a:t>
            </a:r>
          </a:p>
          <a:p>
            <a:r>
              <a:rPr lang="en-US" sz="1800" dirty="0"/>
              <a:t>git merge (--continue | --abort | --quit)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Rebase;</a:t>
            </a:r>
          </a:p>
          <a:p>
            <a:pPr marL="0" indent="0">
              <a:buNone/>
            </a:pPr>
            <a:r>
              <a:rPr lang="en-US" sz="1800" dirty="0"/>
              <a:t>In Git, there are two main ways to integrate changes from one branch into another: the merge and the rebase.</a:t>
            </a:r>
          </a:p>
          <a:p>
            <a:pPr marL="0" indent="0">
              <a:buNone/>
            </a:pPr>
            <a:endParaRPr lang="en-US" sz="1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0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7032-BAF1-4A80-B1B0-8EE03CAA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How to modified latest commit?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B9C0-FEDD-42BC-BC48-9B3C53EC2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Use git commit --amend to change your latest log message. Use git commit --amend to make modifications to the most recent commit. Use git rebase to combine commits and modify history of a branch.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58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33AA-0F5B-4DAD-B867-8B286DAE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List of git commands?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7C9478-3F24-4139-9CF4-B805F8246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00" y="1498476"/>
            <a:ext cx="6388100" cy="519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48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CD2E-95AD-4CE3-991E-C66A00F6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Types of branches in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CD864-BBE6-4DF7-8004-44889FCEC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Master.</a:t>
            </a:r>
          </a:p>
          <a:p>
            <a:r>
              <a:rPr lang="en-US" sz="1800" dirty="0"/>
              <a:t>Feature branch (aka Topic branch)</a:t>
            </a:r>
          </a:p>
          <a:p>
            <a:r>
              <a:rPr lang="en-US" sz="1800" dirty="0"/>
              <a:t>Release branch.</a:t>
            </a:r>
          </a:p>
          <a:p>
            <a:r>
              <a:rPr lang="en-US" sz="1800" dirty="0"/>
              <a:t>Hotfix branch.</a:t>
            </a:r>
          </a:p>
          <a:p>
            <a:r>
              <a:rPr lang="en-US" sz="1800" dirty="0"/>
              <a:t>Develop branch (aka Integration branch)</a:t>
            </a:r>
          </a:p>
        </p:txBody>
      </p:sp>
    </p:spTree>
    <p:extLst>
      <p:ext uri="{BB962C8B-B14F-4D97-AF65-F5344CB8AC3E}">
        <p14:creationId xmlns:p14="http://schemas.microsoft.com/office/powerpoint/2010/main" val="2401539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13D8-326A-4D1F-B376-BDD7621D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Why we need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366FB-8BCE-4998-9085-F0B225B5C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Git is the most commonly used version control system.</a:t>
            </a:r>
          </a:p>
          <a:p>
            <a:r>
              <a:rPr lang="en-US" sz="1800" dirty="0"/>
              <a:t> Git tracks the changes you make to files, so you have a record of what has been done, and you can revert to specific versions should you ever need to.</a:t>
            </a:r>
          </a:p>
          <a:p>
            <a:r>
              <a:rPr lang="en-US" sz="1800" dirty="0"/>
              <a:t> Git also makes collaboration easier, allowing changes by multiple people to all be merged into one source.</a:t>
            </a:r>
          </a:p>
        </p:txBody>
      </p:sp>
    </p:spTree>
    <p:extLst>
      <p:ext uri="{BB962C8B-B14F-4D97-AF65-F5344CB8AC3E}">
        <p14:creationId xmlns:p14="http://schemas.microsoft.com/office/powerpoint/2010/main" val="82181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7BCA-7400-46F8-84E2-9046C600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How to save new file in </a:t>
            </a:r>
            <a:r>
              <a:rPr lang="en-US" sz="2800" b="1" dirty="0" err="1"/>
              <a:t>github</a:t>
            </a:r>
            <a:r>
              <a:rPr lang="en-US" sz="2800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DA094-9B02-4D29-9970-6E8D42041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Step 1: Edit Files in the Working Directory. Edit all the files you have been working on and get them ready to “commit.”</a:t>
            </a:r>
          </a:p>
          <a:p>
            <a:r>
              <a:rPr lang="en-US" sz="1800" dirty="0"/>
              <a:t>Step 2: Use Git Add Command. When you are satisfied, or ready, to save a copy of the current project as it is, then you stage changes with git add.</a:t>
            </a:r>
          </a:p>
          <a:p>
            <a:r>
              <a:rPr lang="en-US" sz="1800" dirty="0"/>
              <a:t>Step 3: Commit to Project History.</a:t>
            </a:r>
          </a:p>
          <a:p>
            <a:r>
              <a:rPr lang="en-US" sz="1800" dirty="0"/>
              <a:t>Step 4:git push origin &lt;</a:t>
            </a:r>
            <a:r>
              <a:rPr lang="en-US" sz="1800" dirty="0" err="1"/>
              <a:t>branchname</a:t>
            </a:r>
            <a:r>
              <a:rPr lang="en-US" sz="1800"/>
              <a:t>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0412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3A36-FB32-43C7-B105-ED37AB5B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Git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18BF-1DB0-4F95-9FFE-2D73253CC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three main components of a Git project: the repository, index, and working tree. </a:t>
            </a:r>
          </a:p>
          <a:p>
            <a:r>
              <a:rPr lang="en-US" sz="1800" dirty="0"/>
              <a:t>You can think of this as your basic Git workflow: Modify your files in the working tree.</a:t>
            </a:r>
          </a:p>
        </p:txBody>
      </p:sp>
    </p:spTree>
    <p:extLst>
      <p:ext uri="{BB962C8B-B14F-4D97-AF65-F5344CB8AC3E}">
        <p14:creationId xmlns:p14="http://schemas.microsoft.com/office/powerpoint/2010/main" val="2541818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D0CC-A92A-484B-8B00-B3456F9A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What is repository in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52092-B4DF-4F80-BE5C-06843901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repository contains all of your project's files and each file's revision history. </a:t>
            </a:r>
          </a:p>
          <a:p>
            <a:r>
              <a:rPr lang="en-US" sz="1800" dirty="0"/>
              <a:t>You can discuss and manage your project's work within the repository. </a:t>
            </a:r>
          </a:p>
          <a:p>
            <a:r>
              <a:rPr lang="en-US" sz="1800" dirty="0"/>
              <a:t>You can own repositories individually, or you can share ownership of repositories with other people in an organization.</a:t>
            </a:r>
          </a:p>
        </p:txBody>
      </p:sp>
    </p:spTree>
    <p:extLst>
      <p:ext uri="{BB962C8B-B14F-4D97-AF65-F5344CB8AC3E}">
        <p14:creationId xmlns:p14="http://schemas.microsoft.com/office/powerpoint/2010/main" val="252161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B044-CF7F-43A8-9E72-EECF78A4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Diff between git pull &amp;git 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B6E9-080F-44E1-828B-3C0EB5E93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Git pull:  The git pull command is used to fetch and download content from a remote repository and immediately update the local repository to match that content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Git fetch: git fetch can download the code from remote repository to staging area and again merge the code it will goes to the local workspace.</a:t>
            </a:r>
          </a:p>
        </p:txBody>
      </p:sp>
      <p:pic>
        <p:nvPicPr>
          <p:cNvPr id="3074" name="Picture 2" descr="Git Pull | Pull Request - javatpoint">
            <a:extLst>
              <a:ext uri="{FF2B5EF4-FFF2-40B4-BE49-F238E27FC236}">
                <a16:creationId xmlns:a16="http://schemas.microsoft.com/office/drawing/2014/main" id="{7B3EE6C7-72A6-46C1-80DE-6CE0E0BFA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018" y="2619511"/>
            <a:ext cx="4985262" cy="195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074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EBE5-300A-43D4-AF6C-9A0C2C53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Diff between public repository &amp; private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BFC8-34EA-437B-A06E-5927B4A1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b="1" dirty="0"/>
              <a:t>Public Repositories </a:t>
            </a:r>
            <a:r>
              <a:rPr lang="en-US" sz="1800" dirty="0"/>
              <a:t>: They're visible to any user on your GitHub Enterprise instance.</a:t>
            </a:r>
          </a:p>
          <a:p>
            <a:r>
              <a:rPr lang="en-US" sz="1800" dirty="0"/>
              <a:t>    </a:t>
            </a:r>
            <a:r>
              <a:rPr lang="en-US" sz="1800" b="1" dirty="0"/>
              <a:t>Private Repositories </a:t>
            </a:r>
            <a:r>
              <a:rPr lang="en-US" sz="1800" dirty="0"/>
              <a:t>: They're only available to the repository owner. You can add collaborators of your       </a:t>
            </a:r>
            <a:r>
              <a:rPr lang="en-US" sz="1800" dirty="0" err="1"/>
              <a:t>choise</a:t>
            </a:r>
            <a:r>
              <a:rPr lang="en-US" sz="1800" dirty="0"/>
              <a:t> to share with</a:t>
            </a:r>
          </a:p>
        </p:txBody>
      </p:sp>
    </p:spTree>
    <p:extLst>
      <p:ext uri="{BB962C8B-B14F-4D97-AF65-F5344CB8AC3E}">
        <p14:creationId xmlns:p14="http://schemas.microsoft.com/office/powerpoint/2010/main" val="79965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3E40-FFC2-40EA-A08C-C1975079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What is cherry pick?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BB673-E202-4571-884C-6A431673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Cherry-picking in Git stands for applying some commit from one branch into another branch. In case you made a mistake and committed a change into the wrong branch, but do not want to merge the whole branch. You can revert the commit and apply it on another branch.</a:t>
            </a:r>
          </a:p>
          <a:p>
            <a:r>
              <a:rPr lang="en-US" sz="1800" dirty="0"/>
              <a:t>Git cherry-pick &lt;commit id&gt;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9D28A-73EE-45BB-9E04-C4A2910B27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071" y="4458315"/>
            <a:ext cx="4839929" cy="1718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382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17D9-0B2B-4058-B0D5-92A19014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How to save uncommitted code in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27CAA-5838-47B6-839F-F71D70475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Git stash: The "git stash" command can help you to (temporarily but safely) store your uncommitted local changes - and leave you with a clean working copy.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3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C4A2-4348-4B0D-B637-712A1265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How to secure git 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4C877-546F-4A6A-958E-70DF96AA3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Never store credentials as code/config in GitHub. ...</a:t>
            </a:r>
          </a:p>
          <a:p>
            <a:r>
              <a:rPr lang="en-US" sz="1800" dirty="0"/>
              <a:t>Remove Sensitive data in your files and GitHub history. ...</a:t>
            </a:r>
          </a:p>
          <a:p>
            <a:r>
              <a:rPr lang="en-US" sz="1800" dirty="0"/>
              <a:t>Tightly Control Access. ...</a:t>
            </a:r>
          </a:p>
          <a:p>
            <a:r>
              <a:rPr lang="en-US" sz="1800" dirty="0"/>
              <a:t>Add a SECURITY.md file. ...</a:t>
            </a:r>
          </a:p>
          <a:p>
            <a:r>
              <a:rPr lang="en-US" sz="1800" dirty="0"/>
              <a:t>Validate your GitHub Applications Carefully. ...</a:t>
            </a:r>
          </a:p>
          <a:p>
            <a:r>
              <a:rPr lang="en-US" sz="1800" dirty="0"/>
              <a:t>Add Security Testing to PRs. ...</a:t>
            </a:r>
          </a:p>
          <a:p>
            <a:r>
              <a:rPr lang="en-US" sz="1800" dirty="0"/>
              <a:t>Use the Right GitHub Offering for your Security Needs. ...</a:t>
            </a:r>
          </a:p>
          <a:p>
            <a:r>
              <a:rPr lang="en-US" sz="1800" dirty="0"/>
              <a:t>Rotate SSH keys and Personal Access Tokens.</a:t>
            </a:r>
          </a:p>
        </p:txBody>
      </p:sp>
    </p:spTree>
    <p:extLst>
      <p:ext uri="{BB962C8B-B14F-4D97-AF65-F5344CB8AC3E}">
        <p14:creationId xmlns:p14="http://schemas.microsoft.com/office/powerpoint/2010/main" val="253939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585B-5897-4AB5-97F8-6718F229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Git branches strategies?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56B5B-DD8F-45DE-A818-B3307ADD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branching strategy is a convention, or a set of rules, that describes when branches are created, naming guidelines for branches, what use branches should have, and so on</a:t>
            </a:r>
          </a:p>
        </p:txBody>
      </p:sp>
    </p:spTree>
    <p:extLst>
      <p:ext uri="{BB962C8B-B14F-4D97-AF65-F5344CB8AC3E}">
        <p14:creationId xmlns:p14="http://schemas.microsoft.com/office/powerpoint/2010/main" val="316151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A1E7-8621-46CA-B7F7-71692041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Types of git workflow?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1F034-B0B4-408F-B149-C763D32FE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Centralized Workflow.</a:t>
            </a:r>
          </a:p>
          <a:p>
            <a:r>
              <a:rPr lang="en-US" sz="1800" dirty="0"/>
              <a:t>Feature Branch Workflow.</a:t>
            </a:r>
          </a:p>
          <a:p>
            <a:r>
              <a:rPr lang="en-US" sz="1800" dirty="0" err="1"/>
              <a:t>Gitflow</a:t>
            </a:r>
            <a:r>
              <a:rPr lang="en-US" sz="1800" dirty="0"/>
              <a:t> Workflow.</a:t>
            </a:r>
          </a:p>
          <a:p>
            <a:r>
              <a:rPr lang="en-US" sz="1800" dirty="0"/>
              <a:t>Forking Workflow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546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4D3D-D875-4FC9-AE9A-47791B1EF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235" y="961291"/>
            <a:ext cx="2055812" cy="4630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Git vs </a:t>
            </a:r>
            <a:r>
              <a:rPr lang="en-US" b="1" dirty="0" err="1"/>
              <a:t>svn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F6F1D-02DF-4ACB-90B0-F716167D6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16" y="2556080"/>
            <a:ext cx="5239459" cy="2707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F1F6BA-7460-4E11-9B6F-01C22FA32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401" y="2269791"/>
            <a:ext cx="3668302" cy="299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3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8675-5BFC-4799-B6CA-D3944C17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Git vs git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8E6A-2312-4AF5-B74D-7BFB72FFE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Git is a version control system that lets you manage and keep track of your source code history. GitHub is a cloud-based hosting service that lets you manage Git repositories.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5436F-1611-4534-B73F-B48B5692E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38" y="3071446"/>
            <a:ext cx="8183843" cy="30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5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964</Words>
  <Application>Microsoft Office PowerPoint</Application>
  <PresentationFormat>Widescreen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What is branch?</vt:lpstr>
      <vt:lpstr>Diff between git pull &amp;git fetch</vt:lpstr>
      <vt:lpstr>What is cherry pick?</vt:lpstr>
      <vt:lpstr>How to save uncommitted code in git?</vt:lpstr>
      <vt:lpstr>How to secure git hub?</vt:lpstr>
      <vt:lpstr>Git branches strategies?</vt:lpstr>
      <vt:lpstr>Types of git workflow?</vt:lpstr>
      <vt:lpstr>Git vs svn</vt:lpstr>
      <vt:lpstr>Git vs git hub</vt:lpstr>
      <vt:lpstr>What are the actions in github?</vt:lpstr>
      <vt:lpstr>Git fork</vt:lpstr>
      <vt:lpstr>Git merge vs git rebase</vt:lpstr>
      <vt:lpstr>How to modified latest commit?</vt:lpstr>
      <vt:lpstr>List of git commands?</vt:lpstr>
      <vt:lpstr>Types of branches in git?</vt:lpstr>
      <vt:lpstr>Why we need git?</vt:lpstr>
      <vt:lpstr>How to save new file in github?</vt:lpstr>
      <vt:lpstr>Git components</vt:lpstr>
      <vt:lpstr>What is repository in git?</vt:lpstr>
      <vt:lpstr>Diff between public repository &amp; private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branch?</dc:title>
  <dc:creator>HP</dc:creator>
  <cp:lastModifiedBy>HP</cp:lastModifiedBy>
  <cp:revision>39</cp:revision>
  <dcterms:created xsi:type="dcterms:W3CDTF">2021-01-20T05:03:36Z</dcterms:created>
  <dcterms:modified xsi:type="dcterms:W3CDTF">2021-01-20T16:00:07Z</dcterms:modified>
</cp:coreProperties>
</file>