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1739" r:id="rId6"/>
    <p:sldId id="276" r:id="rId7"/>
    <p:sldId id="1738" r:id="rId8"/>
    <p:sldId id="1722" r:id="rId9"/>
    <p:sldId id="278" r:id="rId10"/>
    <p:sldId id="1733" r:id="rId11"/>
    <p:sldId id="1736" r:id="rId12"/>
    <p:sldId id="377" r:id="rId13"/>
    <p:sldId id="1734" r:id="rId14"/>
    <p:sldId id="1735" r:id="rId15"/>
    <p:sldId id="1731" r:id="rId16"/>
    <p:sldId id="1709" r:id="rId17"/>
    <p:sldId id="1716" r:id="rId18"/>
    <p:sldId id="1717" r:id="rId19"/>
    <p:sldId id="1718" r:id="rId20"/>
    <p:sldId id="1732" r:id="rId21"/>
    <p:sldId id="1737" r:id="rId22"/>
    <p:sldId id="1712" r:id="rId23"/>
    <p:sldId id="1723" r:id="rId24"/>
    <p:sldId id="1724" r:id="rId25"/>
    <p:sldId id="1725" r:id="rId26"/>
    <p:sldId id="1726" r:id="rId27"/>
    <p:sldId id="1727" r:id="rId28"/>
    <p:sldId id="1728" r:id="rId29"/>
    <p:sldId id="1729" r:id="rId30"/>
    <p:sldId id="1730" r:id="rId31"/>
    <p:sldId id="1713" r:id="rId32"/>
    <p:sldId id="1653" r:id="rId33"/>
    <p:sldId id="336"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688EE-A199-4AE0-AB27-E4792808E923}" v="124" dt="2019-08-23T16:25:41.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422" autoAdjust="0"/>
  </p:normalViewPr>
  <p:slideViewPr>
    <p:cSldViewPr snapToGrid="0">
      <p:cViewPr varScale="1">
        <p:scale>
          <a:sx n="51" d="100"/>
          <a:sy n="51" d="100"/>
        </p:scale>
        <p:origin x="190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diagrams/_rels/data4.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5.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sv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sv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79.svg"/></Relationships>
</file>

<file path=ppt/diagrams/_rels/data6.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s>
</file>

<file path=ppt/diagrams/_rels/data7.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0.sv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5.svg"/><Relationship Id="rId11" Type="http://schemas.openxmlformats.org/officeDocument/2006/relationships/image" Target="../media/image52.png"/><Relationship Id="rId5" Type="http://schemas.openxmlformats.org/officeDocument/2006/relationships/image" Target="../media/image104.png"/><Relationship Id="rId10" Type="http://schemas.openxmlformats.org/officeDocument/2006/relationships/image" Target="../media/image109.svg"/><Relationship Id="rId4" Type="http://schemas.openxmlformats.org/officeDocument/2006/relationships/image" Target="../media/image103.svg"/><Relationship Id="rId9" Type="http://schemas.openxmlformats.org/officeDocument/2006/relationships/image" Target="../media/image108.png"/></Relationships>
</file>

<file path=ppt/diagrams/_rels/data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27.png"/><Relationship Id="rId7" Type="http://schemas.openxmlformats.org/officeDocument/2006/relationships/image" Target="../media/image12.png"/><Relationship Id="rId2" Type="http://schemas.openxmlformats.org/officeDocument/2006/relationships/image" Target="../media/image126.svg"/><Relationship Id="rId1" Type="http://schemas.openxmlformats.org/officeDocument/2006/relationships/image" Target="../media/image125.png"/><Relationship Id="rId6" Type="http://schemas.openxmlformats.org/officeDocument/2006/relationships/image" Target="../media/image130.svg"/><Relationship Id="rId5" Type="http://schemas.openxmlformats.org/officeDocument/2006/relationships/image" Target="../media/image129.png"/><Relationship Id="rId4" Type="http://schemas.openxmlformats.org/officeDocument/2006/relationships/image" Target="../media/image1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20.png"/><Relationship Id="rId6" Type="http://schemas.openxmlformats.org/officeDocument/2006/relationships/image" Target="../media/image13.sv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0.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47.png"/><Relationship Id="rId6" Type="http://schemas.openxmlformats.org/officeDocument/2006/relationships/image" Target="../media/image38.svg"/><Relationship Id="rId11" Type="http://schemas.openxmlformats.org/officeDocument/2006/relationships/image" Target="../media/image52.png"/><Relationship Id="rId5" Type="http://schemas.openxmlformats.org/officeDocument/2006/relationships/image" Target="../media/image49.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51.png"/><Relationship Id="rId14" Type="http://schemas.openxmlformats.org/officeDocument/2006/relationships/image" Target="../media/image4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image" Target="../media/image55.svg"/><Relationship Id="rId1" Type="http://schemas.openxmlformats.org/officeDocument/2006/relationships/image" Target="../media/image62.png"/><Relationship Id="rId6" Type="http://schemas.openxmlformats.org/officeDocument/2006/relationships/image" Target="../media/image59.svg"/><Relationship Id="rId5" Type="http://schemas.openxmlformats.org/officeDocument/2006/relationships/image" Target="../media/image64.png"/><Relationship Id="rId4" Type="http://schemas.openxmlformats.org/officeDocument/2006/relationships/image" Target="../media/image5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3.png"/><Relationship Id="rId12" Type="http://schemas.openxmlformats.org/officeDocument/2006/relationships/image" Target="../media/image77.svg"/><Relationship Id="rId2" Type="http://schemas.openxmlformats.org/officeDocument/2006/relationships/image" Target="../media/image67.svg"/><Relationship Id="rId1" Type="http://schemas.openxmlformats.org/officeDocument/2006/relationships/image" Target="../media/image80.png"/><Relationship Id="rId6" Type="http://schemas.openxmlformats.org/officeDocument/2006/relationships/image" Target="../media/image71.sv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75.svg"/><Relationship Id="rId4" Type="http://schemas.openxmlformats.org/officeDocument/2006/relationships/image" Target="../media/image69.svg"/><Relationship Id="rId9" Type="http://schemas.openxmlformats.org/officeDocument/2006/relationships/image" Target="../media/image84.png"/><Relationship Id="rId14" Type="http://schemas.openxmlformats.org/officeDocument/2006/relationships/image" Target="../media/image7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8.png"/><Relationship Id="rId2" Type="http://schemas.openxmlformats.org/officeDocument/2006/relationships/image" Target="../media/image88.svg"/><Relationship Id="rId1" Type="http://schemas.openxmlformats.org/officeDocument/2006/relationships/image" Target="../media/image97.png"/><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12.png"/><Relationship Id="rId7" Type="http://schemas.openxmlformats.org/officeDocument/2006/relationships/image" Target="../media/image114.png"/><Relationship Id="rId12" Type="http://schemas.openxmlformats.org/officeDocument/2006/relationships/image" Target="../media/image110.svg"/><Relationship Id="rId2" Type="http://schemas.openxmlformats.org/officeDocument/2006/relationships/image" Target="../media/image101.svg"/><Relationship Id="rId1" Type="http://schemas.openxmlformats.org/officeDocument/2006/relationships/image" Target="../media/image111.png"/><Relationship Id="rId6" Type="http://schemas.openxmlformats.org/officeDocument/2006/relationships/image" Target="../media/image105.svg"/><Relationship Id="rId11" Type="http://schemas.openxmlformats.org/officeDocument/2006/relationships/image" Target="../media/image52.png"/><Relationship Id="rId5" Type="http://schemas.openxmlformats.org/officeDocument/2006/relationships/image" Target="../media/image113.png"/><Relationship Id="rId10" Type="http://schemas.openxmlformats.org/officeDocument/2006/relationships/image" Target="../media/image109.svg"/><Relationship Id="rId4" Type="http://schemas.openxmlformats.org/officeDocument/2006/relationships/image" Target="../media/image103.svg"/><Relationship Id="rId9" Type="http://schemas.openxmlformats.org/officeDocument/2006/relationships/image" Target="../media/image115.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31.png"/><Relationship Id="rId7" Type="http://schemas.openxmlformats.org/officeDocument/2006/relationships/image" Target="../media/image22.png"/><Relationship Id="rId2" Type="http://schemas.openxmlformats.org/officeDocument/2006/relationships/image" Target="../media/image126.svg"/><Relationship Id="rId1" Type="http://schemas.openxmlformats.org/officeDocument/2006/relationships/image" Target="../media/image125.png"/><Relationship Id="rId6" Type="http://schemas.openxmlformats.org/officeDocument/2006/relationships/image" Target="../media/image130.svg"/><Relationship Id="rId5" Type="http://schemas.openxmlformats.org/officeDocument/2006/relationships/image" Target="../media/image132.png"/><Relationship Id="rId4" Type="http://schemas.openxmlformats.org/officeDocument/2006/relationships/image" Target="../media/image12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FF7E154C-4E48-4DF9-A580-3F8B7289621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C18A874-E27C-477D-B51C-6B5ACE7F4D98}">
      <dgm:prSet/>
      <dgm:spPr/>
      <dgm:t>
        <a:bodyPr/>
        <a:lstStyle/>
        <a:p>
          <a:pPr>
            <a:defRPr cap="all"/>
          </a:pPr>
          <a:r>
            <a:rPr lang="en-US"/>
            <a:t>Start with a demo of the SQL API</a:t>
          </a:r>
        </a:p>
      </dgm:t>
    </dgm:pt>
    <dgm:pt modelId="{A095CD31-FA86-4FAF-BC87-0F31AE1CB075}" type="parTrans" cxnId="{0A46F095-143B-40E3-8A9D-C61EA48AA623}">
      <dgm:prSet/>
      <dgm:spPr/>
      <dgm:t>
        <a:bodyPr/>
        <a:lstStyle/>
        <a:p>
          <a:endParaRPr lang="en-US"/>
        </a:p>
      </dgm:t>
    </dgm:pt>
    <dgm:pt modelId="{75A72303-CA60-4A5D-A8C1-BD70294FA57A}" type="sibTrans" cxnId="{0A46F095-143B-40E3-8A9D-C61EA48AA623}">
      <dgm:prSet/>
      <dgm:spPr/>
      <dgm:t>
        <a:bodyPr/>
        <a:lstStyle/>
        <a:p>
          <a:endParaRPr lang="en-US"/>
        </a:p>
      </dgm:t>
    </dgm:pt>
    <dgm:pt modelId="{74B0371F-49B7-47D2-8427-0AA2120B558F}">
      <dgm:prSet/>
      <dgm:spPr/>
      <dgm:t>
        <a:bodyPr/>
        <a:lstStyle/>
        <a:p>
          <a:pPr>
            <a:defRPr cap="all"/>
          </a:pPr>
          <a:r>
            <a:rPr lang="en-US"/>
            <a:t>Walk through demo output and discuss features</a:t>
          </a:r>
        </a:p>
      </dgm:t>
    </dgm:pt>
    <dgm:pt modelId="{E60EC4BD-4460-41CF-92A3-E1E7B0A3C1BE}" type="parTrans" cxnId="{8B629C1A-6411-405A-93CA-30C3AE8EC31B}">
      <dgm:prSet/>
      <dgm:spPr/>
      <dgm:t>
        <a:bodyPr/>
        <a:lstStyle/>
        <a:p>
          <a:endParaRPr lang="en-US"/>
        </a:p>
      </dgm:t>
    </dgm:pt>
    <dgm:pt modelId="{1B9D259C-4595-4772-AF18-F9EB79573602}" type="sibTrans" cxnId="{8B629C1A-6411-405A-93CA-30C3AE8EC31B}">
      <dgm:prSet/>
      <dgm:spPr/>
      <dgm:t>
        <a:bodyPr/>
        <a:lstStyle/>
        <a:p>
          <a:endParaRPr lang="en-US"/>
        </a:p>
      </dgm:t>
    </dgm:pt>
    <dgm:pt modelId="{D73F61A9-DADA-4E41-9D41-596B6497AE10}">
      <dgm:prSet/>
      <dgm:spPr/>
      <dgm:t>
        <a:bodyPr/>
        <a:lstStyle/>
        <a:p>
          <a:pPr>
            <a:defRPr cap="all"/>
          </a:pPr>
          <a:r>
            <a:rPr lang="en-US"/>
            <a:t>Discuss multi-model and polyglot persistence</a:t>
          </a:r>
        </a:p>
      </dgm:t>
    </dgm:pt>
    <dgm:pt modelId="{08541289-7964-416A-94A7-6C93F39E47BF}" type="parTrans" cxnId="{32855565-A36C-4723-A2F8-60E39B6BF17A}">
      <dgm:prSet/>
      <dgm:spPr/>
      <dgm:t>
        <a:bodyPr/>
        <a:lstStyle/>
        <a:p>
          <a:endParaRPr lang="en-US"/>
        </a:p>
      </dgm:t>
    </dgm:pt>
    <dgm:pt modelId="{2DCA7736-CBE7-43A5-A2C8-12F0AA2AC731}" type="sibTrans" cxnId="{32855565-A36C-4723-A2F8-60E39B6BF17A}">
      <dgm:prSet/>
      <dgm:spPr/>
      <dgm:t>
        <a:bodyPr/>
        <a:lstStyle/>
        <a:p>
          <a:endParaRPr lang="en-US"/>
        </a:p>
      </dgm:t>
    </dgm:pt>
    <dgm:pt modelId="{8CCEBBDF-4707-49F1-870C-6ECB6D6C4D38}">
      <dgm:prSet/>
      <dgm:spPr/>
      <dgm:t>
        <a:bodyPr/>
        <a:lstStyle/>
        <a:p>
          <a:pPr>
            <a:defRPr cap="all"/>
          </a:pPr>
          <a:r>
            <a:rPr lang="en-US"/>
            <a:t>The only silly questions are the ones you don’t ask</a:t>
          </a:r>
        </a:p>
      </dgm:t>
    </dgm:pt>
    <dgm:pt modelId="{7F5F101B-56C2-4623-89E1-743F437D3E28}" type="parTrans" cxnId="{ECFCCE50-B29F-4C38-8424-8915E621F391}">
      <dgm:prSet/>
      <dgm:spPr/>
      <dgm:t>
        <a:bodyPr/>
        <a:lstStyle/>
        <a:p>
          <a:endParaRPr lang="en-US"/>
        </a:p>
      </dgm:t>
    </dgm:pt>
    <dgm:pt modelId="{73B25036-5B6B-4FE2-89CB-5311BB32D815}" type="sibTrans" cxnId="{ECFCCE50-B29F-4C38-8424-8915E621F391}">
      <dgm:prSet/>
      <dgm:spPr/>
      <dgm:t>
        <a:bodyPr/>
        <a:lstStyle/>
        <a:p>
          <a:endParaRPr lang="en-US"/>
        </a:p>
      </dgm:t>
    </dgm:pt>
    <dgm:pt modelId="{A2160C47-2C4E-4C7D-829B-C2A6F14FF0E0}">
      <dgm:prSet/>
      <dgm:spPr/>
      <dgm:t>
        <a:bodyPr/>
        <a:lstStyle/>
        <a:p>
          <a:pPr>
            <a:defRPr cap="all"/>
          </a:pPr>
          <a:r>
            <a:rPr lang="en-US"/>
            <a:t>Address legitimate question and concerns</a:t>
          </a:r>
        </a:p>
      </dgm:t>
    </dgm:pt>
    <dgm:pt modelId="{B12DBEDE-739D-44F9-93F0-DE9710C7FE85}" type="parTrans" cxnId="{31738593-0B05-411B-AA9E-78C55C04B8C8}">
      <dgm:prSet/>
      <dgm:spPr/>
      <dgm:t>
        <a:bodyPr/>
        <a:lstStyle/>
        <a:p>
          <a:endParaRPr lang="en-US"/>
        </a:p>
      </dgm:t>
    </dgm:pt>
    <dgm:pt modelId="{68D09837-1B9E-42D8-B0C1-1265589CEBF1}" type="sibTrans" cxnId="{31738593-0B05-411B-AA9E-78C55C04B8C8}">
      <dgm:prSet/>
      <dgm:spPr/>
      <dgm:t>
        <a:bodyPr/>
        <a:lstStyle/>
        <a:p>
          <a:endParaRPr lang="en-US"/>
        </a:p>
      </dgm:t>
    </dgm:pt>
    <dgm:pt modelId="{25E94692-BBD4-425C-8A81-3F051849EFE8}">
      <dgm:prSet/>
      <dgm:spPr/>
      <dgm:t>
        <a:bodyPr/>
        <a:lstStyle/>
        <a:p>
          <a:pPr>
            <a:defRPr cap="all"/>
          </a:pPr>
          <a:r>
            <a:rPr lang="en-US"/>
            <a:t>Focus on value not cost</a:t>
          </a:r>
        </a:p>
      </dgm:t>
    </dgm:pt>
    <dgm:pt modelId="{69764A0F-DEBD-47DC-83C4-C71B2E8F1EA7}" type="parTrans" cxnId="{135E8D76-0D78-4A1F-A572-46F6032FA806}">
      <dgm:prSet/>
      <dgm:spPr/>
      <dgm:t>
        <a:bodyPr/>
        <a:lstStyle/>
        <a:p>
          <a:endParaRPr lang="en-US"/>
        </a:p>
      </dgm:t>
    </dgm:pt>
    <dgm:pt modelId="{80CECCB9-013D-4440-917C-2127CA22D06E}" type="sibTrans" cxnId="{135E8D76-0D78-4A1F-A572-46F6032FA806}">
      <dgm:prSet/>
      <dgm:spPr/>
      <dgm:t>
        <a:bodyPr/>
        <a:lstStyle/>
        <a:p>
          <a:endParaRPr lang="en-US"/>
        </a:p>
      </dgm:t>
    </dgm:pt>
    <dgm:pt modelId="{E743910C-B2A2-489C-AEFB-331DC625F76A}" type="pres">
      <dgm:prSet presAssocID="{FF7E154C-4E48-4DF9-A580-3F8B7289621D}" presName="root" presStyleCnt="0">
        <dgm:presLayoutVars>
          <dgm:dir/>
          <dgm:resizeHandles val="exact"/>
        </dgm:presLayoutVars>
      </dgm:prSet>
      <dgm:spPr/>
    </dgm:pt>
    <dgm:pt modelId="{E20BC040-2D83-4280-9FDF-863DDD552B95}" type="pres">
      <dgm:prSet presAssocID="{0C18A874-E27C-477D-B51C-6B5ACE7F4D98}" presName="compNode" presStyleCnt="0"/>
      <dgm:spPr/>
    </dgm:pt>
    <dgm:pt modelId="{10D85ECD-4372-4A93-B792-8CF8FEF08F6A}" type="pres">
      <dgm:prSet presAssocID="{0C18A874-E27C-477D-B51C-6B5ACE7F4D98}" presName="iconBgRect" presStyleLbl="bgShp" presStyleIdx="0" presStyleCnt="6"/>
      <dgm:spPr/>
    </dgm:pt>
    <dgm:pt modelId="{115BF785-9ECD-476C-826F-7343D55BF45E}" type="pres">
      <dgm:prSet presAssocID="{0C18A874-E27C-477D-B51C-6B5ACE7F4D9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51F51D26-ED8F-45B0-99E8-638962EDCA94}" type="pres">
      <dgm:prSet presAssocID="{0C18A874-E27C-477D-B51C-6B5ACE7F4D98}" presName="spaceRect" presStyleCnt="0"/>
      <dgm:spPr/>
    </dgm:pt>
    <dgm:pt modelId="{A323CF8D-3BB4-4982-9BE9-7ECBE21766C3}" type="pres">
      <dgm:prSet presAssocID="{0C18A874-E27C-477D-B51C-6B5ACE7F4D98}" presName="textRect" presStyleLbl="revTx" presStyleIdx="0" presStyleCnt="6">
        <dgm:presLayoutVars>
          <dgm:chMax val="1"/>
          <dgm:chPref val="1"/>
        </dgm:presLayoutVars>
      </dgm:prSet>
      <dgm:spPr/>
    </dgm:pt>
    <dgm:pt modelId="{E508E8D4-5C38-49C4-AA3A-06585464C69A}" type="pres">
      <dgm:prSet presAssocID="{75A72303-CA60-4A5D-A8C1-BD70294FA57A}" presName="sibTrans" presStyleCnt="0"/>
      <dgm:spPr/>
    </dgm:pt>
    <dgm:pt modelId="{B9D5D08C-0C91-46EC-B699-813C7EE42379}" type="pres">
      <dgm:prSet presAssocID="{74B0371F-49B7-47D2-8427-0AA2120B558F}" presName="compNode" presStyleCnt="0"/>
      <dgm:spPr/>
    </dgm:pt>
    <dgm:pt modelId="{8B44D813-042E-483C-AA03-2105E8BEA343}" type="pres">
      <dgm:prSet presAssocID="{74B0371F-49B7-47D2-8427-0AA2120B558F}" presName="iconBgRect" presStyleLbl="bgShp" presStyleIdx="1" presStyleCnt="6"/>
      <dgm:spPr/>
    </dgm:pt>
    <dgm:pt modelId="{C7735450-DAFA-4100-AB95-1EDC4AC19402}" type="pres">
      <dgm:prSet presAssocID="{74B0371F-49B7-47D2-8427-0AA2120B558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A98DAC7A-395D-4D94-BCB9-A61586A2AE1E}" type="pres">
      <dgm:prSet presAssocID="{74B0371F-49B7-47D2-8427-0AA2120B558F}" presName="spaceRect" presStyleCnt="0"/>
      <dgm:spPr/>
    </dgm:pt>
    <dgm:pt modelId="{FDE46B35-E957-4EE0-A2CF-A4B2787DF4B9}" type="pres">
      <dgm:prSet presAssocID="{74B0371F-49B7-47D2-8427-0AA2120B558F}" presName="textRect" presStyleLbl="revTx" presStyleIdx="1" presStyleCnt="6">
        <dgm:presLayoutVars>
          <dgm:chMax val="1"/>
          <dgm:chPref val="1"/>
        </dgm:presLayoutVars>
      </dgm:prSet>
      <dgm:spPr/>
    </dgm:pt>
    <dgm:pt modelId="{9A93037E-9EBA-4B1D-B6DC-61A652E6E16D}" type="pres">
      <dgm:prSet presAssocID="{1B9D259C-4595-4772-AF18-F9EB79573602}" presName="sibTrans" presStyleCnt="0"/>
      <dgm:spPr/>
    </dgm:pt>
    <dgm:pt modelId="{3029B394-9419-417E-832A-7B36DE58C818}" type="pres">
      <dgm:prSet presAssocID="{D73F61A9-DADA-4E41-9D41-596B6497AE10}" presName="compNode" presStyleCnt="0"/>
      <dgm:spPr/>
    </dgm:pt>
    <dgm:pt modelId="{1339E38B-0128-4B6D-A607-A8B47A4A9873}" type="pres">
      <dgm:prSet presAssocID="{D73F61A9-DADA-4E41-9D41-596B6497AE10}" presName="iconBgRect" presStyleLbl="bgShp" presStyleIdx="2" presStyleCnt="6"/>
      <dgm:spPr/>
    </dgm:pt>
    <dgm:pt modelId="{7715C446-1BBD-4D91-9DC6-CDDEE081C244}" type="pres">
      <dgm:prSet presAssocID="{D73F61A9-DADA-4E41-9D41-596B6497AE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71D9D33-79F7-4D9E-AF42-4E17D28A6CD3}" type="pres">
      <dgm:prSet presAssocID="{D73F61A9-DADA-4E41-9D41-596B6497AE10}" presName="spaceRect" presStyleCnt="0"/>
      <dgm:spPr/>
    </dgm:pt>
    <dgm:pt modelId="{762650CE-BD9B-4326-ABCB-669F8956170B}" type="pres">
      <dgm:prSet presAssocID="{D73F61A9-DADA-4E41-9D41-596B6497AE10}" presName="textRect" presStyleLbl="revTx" presStyleIdx="2" presStyleCnt="6">
        <dgm:presLayoutVars>
          <dgm:chMax val="1"/>
          <dgm:chPref val="1"/>
        </dgm:presLayoutVars>
      </dgm:prSet>
      <dgm:spPr/>
    </dgm:pt>
    <dgm:pt modelId="{BCAB9CA1-CF2C-4C00-87C0-7B44BCE54AC5}" type="pres">
      <dgm:prSet presAssocID="{2DCA7736-CBE7-43A5-A2C8-12F0AA2AC731}" presName="sibTrans" presStyleCnt="0"/>
      <dgm:spPr/>
    </dgm:pt>
    <dgm:pt modelId="{14987FFF-C1BC-48D6-9389-B28E67DA0CAE}" type="pres">
      <dgm:prSet presAssocID="{8CCEBBDF-4707-49F1-870C-6ECB6D6C4D38}" presName="compNode" presStyleCnt="0"/>
      <dgm:spPr/>
    </dgm:pt>
    <dgm:pt modelId="{F943C313-C4F3-4B3A-8144-099C7AFE8D63}" type="pres">
      <dgm:prSet presAssocID="{8CCEBBDF-4707-49F1-870C-6ECB6D6C4D38}" presName="iconBgRect" presStyleLbl="bgShp" presStyleIdx="3" presStyleCnt="6"/>
      <dgm:spPr/>
    </dgm:pt>
    <dgm:pt modelId="{7907D0EB-0354-4AFB-84EC-8B57C7DE64BC}" type="pres">
      <dgm:prSet presAssocID="{8CCEBBDF-4707-49F1-870C-6ECB6D6C4D3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25D7780F-49AC-4C1D-86AF-27DE7B78B58F}" type="pres">
      <dgm:prSet presAssocID="{8CCEBBDF-4707-49F1-870C-6ECB6D6C4D38}" presName="spaceRect" presStyleCnt="0"/>
      <dgm:spPr/>
    </dgm:pt>
    <dgm:pt modelId="{877B1D46-9696-4168-AFBB-35490543B0B8}" type="pres">
      <dgm:prSet presAssocID="{8CCEBBDF-4707-49F1-870C-6ECB6D6C4D38}" presName="textRect" presStyleLbl="revTx" presStyleIdx="3" presStyleCnt="6">
        <dgm:presLayoutVars>
          <dgm:chMax val="1"/>
          <dgm:chPref val="1"/>
        </dgm:presLayoutVars>
      </dgm:prSet>
      <dgm:spPr/>
    </dgm:pt>
    <dgm:pt modelId="{9ADE355F-2135-4E34-8B64-7F2CEA787015}" type="pres">
      <dgm:prSet presAssocID="{73B25036-5B6B-4FE2-89CB-5311BB32D815}" presName="sibTrans" presStyleCnt="0"/>
      <dgm:spPr/>
    </dgm:pt>
    <dgm:pt modelId="{E7E460CC-C773-4A8D-AD35-3CE90F2C96F1}" type="pres">
      <dgm:prSet presAssocID="{A2160C47-2C4E-4C7D-829B-C2A6F14FF0E0}" presName="compNode" presStyleCnt="0"/>
      <dgm:spPr/>
    </dgm:pt>
    <dgm:pt modelId="{6C9CC40C-E6A6-4AC2-86EA-97587FE18853}" type="pres">
      <dgm:prSet presAssocID="{A2160C47-2C4E-4C7D-829B-C2A6F14FF0E0}" presName="iconBgRect" presStyleLbl="bgShp" presStyleIdx="4" presStyleCnt="6"/>
      <dgm:spPr/>
    </dgm:pt>
    <dgm:pt modelId="{1643C867-0549-437E-99E3-C5BA8D075F48}" type="pres">
      <dgm:prSet presAssocID="{A2160C47-2C4E-4C7D-829B-C2A6F14FF0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69B897EB-6EA5-4EC0-9E33-6E4351D9F959}" type="pres">
      <dgm:prSet presAssocID="{A2160C47-2C4E-4C7D-829B-C2A6F14FF0E0}" presName="spaceRect" presStyleCnt="0"/>
      <dgm:spPr/>
    </dgm:pt>
    <dgm:pt modelId="{85AD393E-7E0F-4E32-8A04-D8B03A9BF888}" type="pres">
      <dgm:prSet presAssocID="{A2160C47-2C4E-4C7D-829B-C2A6F14FF0E0}" presName="textRect" presStyleLbl="revTx" presStyleIdx="4" presStyleCnt="6">
        <dgm:presLayoutVars>
          <dgm:chMax val="1"/>
          <dgm:chPref val="1"/>
        </dgm:presLayoutVars>
      </dgm:prSet>
      <dgm:spPr/>
    </dgm:pt>
    <dgm:pt modelId="{42E6961B-25C9-49C9-B9A2-858DE164A0DE}" type="pres">
      <dgm:prSet presAssocID="{68D09837-1B9E-42D8-B0C1-1265589CEBF1}" presName="sibTrans" presStyleCnt="0"/>
      <dgm:spPr/>
    </dgm:pt>
    <dgm:pt modelId="{9ACD8852-03E2-43D9-95D0-2F483885B717}" type="pres">
      <dgm:prSet presAssocID="{25E94692-BBD4-425C-8A81-3F051849EFE8}" presName="compNode" presStyleCnt="0"/>
      <dgm:spPr/>
    </dgm:pt>
    <dgm:pt modelId="{1703747C-E6C0-4718-9B59-57FD02694217}" type="pres">
      <dgm:prSet presAssocID="{25E94692-BBD4-425C-8A81-3F051849EFE8}" presName="iconBgRect" presStyleLbl="bgShp" presStyleIdx="5" presStyleCnt="6"/>
      <dgm:spPr/>
    </dgm:pt>
    <dgm:pt modelId="{7E97747A-97BF-4952-992B-187F0282E209}" type="pres">
      <dgm:prSet presAssocID="{25E94692-BBD4-425C-8A81-3F051849EFE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ins"/>
        </a:ext>
      </dgm:extLst>
    </dgm:pt>
    <dgm:pt modelId="{1BB266AA-19CD-466C-9ECD-8EBAC9C9B464}" type="pres">
      <dgm:prSet presAssocID="{25E94692-BBD4-425C-8A81-3F051849EFE8}" presName="spaceRect" presStyleCnt="0"/>
      <dgm:spPr/>
    </dgm:pt>
    <dgm:pt modelId="{B3017A60-526C-4DB6-A173-FA62A6B9CE44}" type="pres">
      <dgm:prSet presAssocID="{25E94692-BBD4-425C-8A81-3F051849EFE8}" presName="textRect" presStyleLbl="revTx" presStyleIdx="5" presStyleCnt="6">
        <dgm:presLayoutVars>
          <dgm:chMax val="1"/>
          <dgm:chPref val="1"/>
        </dgm:presLayoutVars>
      </dgm:prSet>
      <dgm:spPr/>
    </dgm:pt>
  </dgm:ptLst>
  <dgm:cxnLst>
    <dgm:cxn modelId="{6DC13A14-0613-4B3D-AE5F-1F1536EBFDCF}" type="presOf" srcId="{25E94692-BBD4-425C-8A81-3F051849EFE8}" destId="{B3017A60-526C-4DB6-A173-FA62A6B9CE44}" srcOrd="0" destOrd="0" presId="urn:microsoft.com/office/officeart/2018/5/layout/IconCircleLabelList"/>
    <dgm:cxn modelId="{8B629C1A-6411-405A-93CA-30C3AE8EC31B}" srcId="{FF7E154C-4E48-4DF9-A580-3F8B7289621D}" destId="{74B0371F-49B7-47D2-8427-0AA2120B558F}" srcOrd="1" destOrd="0" parTransId="{E60EC4BD-4460-41CF-92A3-E1E7B0A3C1BE}" sibTransId="{1B9D259C-4595-4772-AF18-F9EB79573602}"/>
    <dgm:cxn modelId="{EC8AEB1B-3900-442F-A941-F917F0567011}" type="presOf" srcId="{FF7E154C-4E48-4DF9-A580-3F8B7289621D}" destId="{E743910C-B2A2-489C-AEFB-331DC625F76A}" srcOrd="0" destOrd="0" presId="urn:microsoft.com/office/officeart/2018/5/layout/IconCircleLabelList"/>
    <dgm:cxn modelId="{32855565-A36C-4723-A2F8-60E39B6BF17A}" srcId="{FF7E154C-4E48-4DF9-A580-3F8B7289621D}" destId="{D73F61A9-DADA-4E41-9D41-596B6497AE10}" srcOrd="2" destOrd="0" parTransId="{08541289-7964-416A-94A7-6C93F39E47BF}" sibTransId="{2DCA7736-CBE7-43A5-A2C8-12F0AA2AC731}"/>
    <dgm:cxn modelId="{ECFCCE50-B29F-4C38-8424-8915E621F391}" srcId="{FF7E154C-4E48-4DF9-A580-3F8B7289621D}" destId="{8CCEBBDF-4707-49F1-870C-6ECB6D6C4D38}" srcOrd="3" destOrd="0" parTransId="{7F5F101B-56C2-4623-89E1-743F437D3E28}" sibTransId="{73B25036-5B6B-4FE2-89CB-5311BB32D815}"/>
    <dgm:cxn modelId="{135E8D76-0D78-4A1F-A572-46F6032FA806}" srcId="{FF7E154C-4E48-4DF9-A580-3F8B7289621D}" destId="{25E94692-BBD4-425C-8A81-3F051849EFE8}" srcOrd="5" destOrd="0" parTransId="{69764A0F-DEBD-47DC-83C4-C71B2E8F1EA7}" sibTransId="{80CECCB9-013D-4440-917C-2127CA22D06E}"/>
    <dgm:cxn modelId="{31738593-0B05-411B-AA9E-78C55C04B8C8}" srcId="{FF7E154C-4E48-4DF9-A580-3F8B7289621D}" destId="{A2160C47-2C4E-4C7D-829B-C2A6F14FF0E0}" srcOrd="4" destOrd="0" parTransId="{B12DBEDE-739D-44F9-93F0-DE9710C7FE85}" sibTransId="{68D09837-1B9E-42D8-B0C1-1265589CEBF1}"/>
    <dgm:cxn modelId="{0A46F095-143B-40E3-8A9D-C61EA48AA623}" srcId="{FF7E154C-4E48-4DF9-A580-3F8B7289621D}" destId="{0C18A874-E27C-477D-B51C-6B5ACE7F4D98}" srcOrd="0" destOrd="0" parTransId="{A095CD31-FA86-4FAF-BC87-0F31AE1CB075}" sibTransId="{75A72303-CA60-4A5D-A8C1-BD70294FA57A}"/>
    <dgm:cxn modelId="{FE46FFE3-D054-493A-8E91-A9ABB453A665}" type="presOf" srcId="{74B0371F-49B7-47D2-8427-0AA2120B558F}" destId="{FDE46B35-E957-4EE0-A2CF-A4B2787DF4B9}" srcOrd="0" destOrd="0" presId="urn:microsoft.com/office/officeart/2018/5/layout/IconCircleLabelList"/>
    <dgm:cxn modelId="{7704B7E4-35D7-4FA9-A6F8-AE2CD7B04239}" type="presOf" srcId="{D73F61A9-DADA-4E41-9D41-596B6497AE10}" destId="{762650CE-BD9B-4326-ABCB-669F8956170B}" srcOrd="0" destOrd="0" presId="urn:microsoft.com/office/officeart/2018/5/layout/IconCircleLabelList"/>
    <dgm:cxn modelId="{40AA0FED-201D-4FBA-86FE-641CBBF5AEF7}" type="presOf" srcId="{0C18A874-E27C-477D-B51C-6B5ACE7F4D98}" destId="{A323CF8D-3BB4-4982-9BE9-7ECBE21766C3}" srcOrd="0" destOrd="0" presId="urn:microsoft.com/office/officeart/2018/5/layout/IconCircleLabelList"/>
    <dgm:cxn modelId="{A86FD5F0-DE9E-478D-B5FF-E3F59F7642EF}" type="presOf" srcId="{A2160C47-2C4E-4C7D-829B-C2A6F14FF0E0}" destId="{85AD393E-7E0F-4E32-8A04-D8B03A9BF888}" srcOrd="0" destOrd="0" presId="urn:microsoft.com/office/officeart/2018/5/layout/IconCircleLabelList"/>
    <dgm:cxn modelId="{3B4EABFF-C714-4C17-853C-BEAC56A38CDA}" type="presOf" srcId="{8CCEBBDF-4707-49F1-870C-6ECB6D6C4D38}" destId="{877B1D46-9696-4168-AFBB-35490543B0B8}" srcOrd="0" destOrd="0" presId="urn:microsoft.com/office/officeart/2018/5/layout/IconCircleLabelList"/>
    <dgm:cxn modelId="{D87976D6-C25B-4921-8F3F-5449B43E9AC4}" type="presParOf" srcId="{E743910C-B2A2-489C-AEFB-331DC625F76A}" destId="{E20BC040-2D83-4280-9FDF-863DDD552B95}" srcOrd="0" destOrd="0" presId="urn:microsoft.com/office/officeart/2018/5/layout/IconCircleLabelList"/>
    <dgm:cxn modelId="{1FF25872-645C-4052-AF28-65FA1032CD0D}" type="presParOf" srcId="{E20BC040-2D83-4280-9FDF-863DDD552B95}" destId="{10D85ECD-4372-4A93-B792-8CF8FEF08F6A}" srcOrd="0" destOrd="0" presId="urn:microsoft.com/office/officeart/2018/5/layout/IconCircleLabelList"/>
    <dgm:cxn modelId="{1C004774-CAC0-4621-A71F-C086C5567EE7}" type="presParOf" srcId="{E20BC040-2D83-4280-9FDF-863DDD552B95}" destId="{115BF785-9ECD-476C-826F-7343D55BF45E}" srcOrd="1" destOrd="0" presId="urn:microsoft.com/office/officeart/2018/5/layout/IconCircleLabelList"/>
    <dgm:cxn modelId="{2CD33E7B-020F-4085-892E-47F067403E85}" type="presParOf" srcId="{E20BC040-2D83-4280-9FDF-863DDD552B95}" destId="{51F51D26-ED8F-45B0-99E8-638962EDCA94}" srcOrd="2" destOrd="0" presId="urn:microsoft.com/office/officeart/2018/5/layout/IconCircleLabelList"/>
    <dgm:cxn modelId="{DA420BFA-B4E4-47C8-965D-3D03F69BD8B8}" type="presParOf" srcId="{E20BC040-2D83-4280-9FDF-863DDD552B95}" destId="{A323CF8D-3BB4-4982-9BE9-7ECBE21766C3}" srcOrd="3" destOrd="0" presId="urn:microsoft.com/office/officeart/2018/5/layout/IconCircleLabelList"/>
    <dgm:cxn modelId="{1D4F110C-AFE1-4694-9680-C8B771EDF2C0}" type="presParOf" srcId="{E743910C-B2A2-489C-AEFB-331DC625F76A}" destId="{E508E8D4-5C38-49C4-AA3A-06585464C69A}" srcOrd="1" destOrd="0" presId="urn:microsoft.com/office/officeart/2018/5/layout/IconCircleLabelList"/>
    <dgm:cxn modelId="{1385C977-2370-45DC-A79C-F10AE848B6F3}" type="presParOf" srcId="{E743910C-B2A2-489C-AEFB-331DC625F76A}" destId="{B9D5D08C-0C91-46EC-B699-813C7EE42379}" srcOrd="2" destOrd="0" presId="urn:microsoft.com/office/officeart/2018/5/layout/IconCircleLabelList"/>
    <dgm:cxn modelId="{9385E744-A68C-488C-9452-EA7C3E356670}" type="presParOf" srcId="{B9D5D08C-0C91-46EC-B699-813C7EE42379}" destId="{8B44D813-042E-483C-AA03-2105E8BEA343}" srcOrd="0" destOrd="0" presId="urn:microsoft.com/office/officeart/2018/5/layout/IconCircleLabelList"/>
    <dgm:cxn modelId="{BA83D36F-D220-4FE7-B369-D1540CB1E8A8}" type="presParOf" srcId="{B9D5D08C-0C91-46EC-B699-813C7EE42379}" destId="{C7735450-DAFA-4100-AB95-1EDC4AC19402}" srcOrd="1" destOrd="0" presId="urn:microsoft.com/office/officeart/2018/5/layout/IconCircleLabelList"/>
    <dgm:cxn modelId="{28B20D09-7F02-412A-A5E3-26D931CC6CE1}" type="presParOf" srcId="{B9D5D08C-0C91-46EC-B699-813C7EE42379}" destId="{A98DAC7A-395D-4D94-BCB9-A61586A2AE1E}" srcOrd="2" destOrd="0" presId="urn:microsoft.com/office/officeart/2018/5/layout/IconCircleLabelList"/>
    <dgm:cxn modelId="{A7B17184-6252-4157-8B7D-0DBEF36AE2CF}" type="presParOf" srcId="{B9D5D08C-0C91-46EC-B699-813C7EE42379}" destId="{FDE46B35-E957-4EE0-A2CF-A4B2787DF4B9}" srcOrd="3" destOrd="0" presId="urn:microsoft.com/office/officeart/2018/5/layout/IconCircleLabelList"/>
    <dgm:cxn modelId="{7B3D0497-3D46-450D-A369-0481D23868DF}" type="presParOf" srcId="{E743910C-B2A2-489C-AEFB-331DC625F76A}" destId="{9A93037E-9EBA-4B1D-B6DC-61A652E6E16D}" srcOrd="3" destOrd="0" presId="urn:microsoft.com/office/officeart/2018/5/layout/IconCircleLabelList"/>
    <dgm:cxn modelId="{E4B4242F-70A3-41CA-9DD1-2A53F0B9889A}" type="presParOf" srcId="{E743910C-B2A2-489C-AEFB-331DC625F76A}" destId="{3029B394-9419-417E-832A-7B36DE58C818}" srcOrd="4" destOrd="0" presId="urn:microsoft.com/office/officeart/2018/5/layout/IconCircleLabelList"/>
    <dgm:cxn modelId="{6360CEF2-FB1A-4082-B41C-5E12C606535E}" type="presParOf" srcId="{3029B394-9419-417E-832A-7B36DE58C818}" destId="{1339E38B-0128-4B6D-A607-A8B47A4A9873}" srcOrd="0" destOrd="0" presId="urn:microsoft.com/office/officeart/2018/5/layout/IconCircleLabelList"/>
    <dgm:cxn modelId="{8EC0ACB8-25DF-43A3-BE76-ABB0C03B6E24}" type="presParOf" srcId="{3029B394-9419-417E-832A-7B36DE58C818}" destId="{7715C446-1BBD-4D91-9DC6-CDDEE081C244}" srcOrd="1" destOrd="0" presId="urn:microsoft.com/office/officeart/2018/5/layout/IconCircleLabelList"/>
    <dgm:cxn modelId="{6157A80D-755A-4640-8231-D3BCA7FAF755}" type="presParOf" srcId="{3029B394-9419-417E-832A-7B36DE58C818}" destId="{071D9D33-79F7-4D9E-AF42-4E17D28A6CD3}" srcOrd="2" destOrd="0" presId="urn:microsoft.com/office/officeart/2018/5/layout/IconCircleLabelList"/>
    <dgm:cxn modelId="{A2B8D44E-F51B-4898-A8C3-3EB5F662A196}" type="presParOf" srcId="{3029B394-9419-417E-832A-7B36DE58C818}" destId="{762650CE-BD9B-4326-ABCB-669F8956170B}" srcOrd="3" destOrd="0" presId="urn:microsoft.com/office/officeart/2018/5/layout/IconCircleLabelList"/>
    <dgm:cxn modelId="{17F17A01-0DC5-4B5A-BA58-980D2BD7D3BB}" type="presParOf" srcId="{E743910C-B2A2-489C-AEFB-331DC625F76A}" destId="{BCAB9CA1-CF2C-4C00-87C0-7B44BCE54AC5}" srcOrd="5" destOrd="0" presId="urn:microsoft.com/office/officeart/2018/5/layout/IconCircleLabelList"/>
    <dgm:cxn modelId="{DF031071-8E93-44FE-B153-7BEB09BB6E1D}" type="presParOf" srcId="{E743910C-B2A2-489C-AEFB-331DC625F76A}" destId="{14987FFF-C1BC-48D6-9389-B28E67DA0CAE}" srcOrd="6" destOrd="0" presId="urn:microsoft.com/office/officeart/2018/5/layout/IconCircleLabelList"/>
    <dgm:cxn modelId="{ADBEBEC5-1842-4AED-88DD-0F6FA850814C}" type="presParOf" srcId="{14987FFF-C1BC-48D6-9389-B28E67DA0CAE}" destId="{F943C313-C4F3-4B3A-8144-099C7AFE8D63}" srcOrd="0" destOrd="0" presId="urn:microsoft.com/office/officeart/2018/5/layout/IconCircleLabelList"/>
    <dgm:cxn modelId="{1014016B-ABE2-42A4-8E59-079359532238}" type="presParOf" srcId="{14987FFF-C1BC-48D6-9389-B28E67DA0CAE}" destId="{7907D0EB-0354-4AFB-84EC-8B57C7DE64BC}" srcOrd="1" destOrd="0" presId="urn:microsoft.com/office/officeart/2018/5/layout/IconCircleLabelList"/>
    <dgm:cxn modelId="{7CCF31FB-4A76-411F-A4FE-71F884935233}" type="presParOf" srcId="{14987FFF-C1BC-48D6-9389-B28E67DA0CAE}" destId="{25D7780F-49AC-4C1D-86AF-27DE7B78B58F}" srcOrd="2" destOrd="0" presId="urn:microsoft.com/office/officeart/2018/5/layout/IconCircleLabelList"/>
    <dgm:cxn modelId="{25D4CA7D-DB54-45BE-9E96-8F2ADBA08921}" type="presParOf" srcId="{14987FFF-C1BC-48D6-9389-B28E67DA0CAE}" destId="{877B1D46-9696-4168-AFBB-35490543B0B8}" srcOrd="3" destOrd="0" presId="urn:microsoft.com/office/officeart/2018/5/layout/IconCircleLabelList"/>
    <dgm:cxn modelId="{EABF3616-CED1-4C8E-BE2E-A967E1E8D44F}" type="presParOf" srcId="{E743910C-B2A2-489C-AEFB-331DC625F76A}" destId="{9ADE355F-2135-4E34-8B64-7F2CEA787015}" srcOrd="7" destOrd="0" presId="urn:microsoft.com/office/officeart/2018/5/layout/IconCircleLabelList"/>
    <dgm:cxn modelId="{17B60634-4B13-4D2D-BB47-6F8E1436304C}" type="presParOf" srcId="{E743910C-B2A2-489C-AEFB-331DC625F76A}" destId="{E7E460CC-C773-4A8D-AD35-3CE90F2C96F1}" srcOrd="8" destOrd="0" presId="urn:microsoft.com/office/officeart/2018/5/layout/IconCircleLabelList"/>
    <dgm:cxn modelId="{D660BC31-B5E8-4926-B912-26326A80F89C}" type="presParOf" srcId="{E7E460CC-C773-4A8D-AD35-3CE90F2C96F1}" destId="{6C9CC40C-E6A6-4AC2-86EA-97587FE18853}" srcOrd="0" destOrd="0" presId="urn:microsoft.com/office/officeart/2018/5/layout/IconCircleLabelList"/>
    <dgm:cxn modelId="{56922622-E538-4355-A9E5-73263DA406DF}" type="presParOf" srcId="{E7E460CC-C773-4A8D-AD35-3CE90F2C96F1}" destId="{1643C867-0549-437E-99E3-C5BA8D075F48}" srcOrd="1" destOrd="0" presId="urn:microsoft.com/office/officeart/2018/5/layout/IconCircleLabelList"/>
    <dgm:cxn modelId="{A8D096EF-EAEB-42DA-A2F1-1844230DCC9C}" type="presParOf" srcId="{E7E460CC-C773-4A8D-AD35-3CE90F2C96F1}" destId="{69B897EB-6EA5-4EC0-9E33-6E4351D9F959}" srcOrd="2" destOrd="0" presId="urn:microsoft.com/office/officeart/2018/5/layout/IconCircleLabelList"/>
    <dgm:cxn modelId="{3094E798-370A-4426-9938-F15D612DAC7D}" type="presParOf" srcId="{E7E460CC-C773-4A8D-AD35-3CE90F2C96F1}" destId="{85AD393E-7E0F-4E32-8A04-D8B03A9BF888}" srcOrd="3" destOrd="0" presId="urn:microsoft.com/office/officeart/2018/5/layout/IconCircleLabelList"/>
    <dgm:cxn modelId="{03791023-4324-4110-82D3-392D7FF818FD}" type="presParOf" srcId="{E743910C-B2A2-489C-AEFB-331DC625F76A}" destId="{42E6961B-25C9-49C9-B9A2-858DE164A0DE}" srcOrd="9" destOrd="0" presId="urn:microsoft.com/office/officeart/2018/5/layout/IconCircleLabelList"/>
    <dgm:cxn modelId="{DB59E43F-24DE-4A5C-A078-75D6F5AEB29F}" type="presParOf" srcId="{E743910C-B2A2-489C-AEFB-331DC625F76A}" destId="{9ACD8852-03E2-43D9-95D0-2F483885B717}" srcOrd="10" destOrd="0" presId="urn:microsoft.com/office/officeart/2018/5/layout/IconCircleLabelList"/>
    <dgm:cxn modelId="{5622F535-F3CD-4FB7-81D3-1981DCF11513}" type="presParOf" srcId="{9ACD8852-03E2-43D9-95D0-2F483885B717}" destId="{1703747C-E6C0-4718-9B59-57FD02694217}" srcOrd="0" destOrd="0" presId="urn:microsoft.com/office/officeart/2018/5/layout/IconCircleLabelList"/>
    <dgm:cxn modelId="{3AFDACD8-E7E7-444D-ABFA-226D4EBB8491}" type="presParOf" srcId="{9ACD8852-03E2-43D9-95D0-2F483885B717}" destId="{7E97747A-97BF-4952-992B-187F0282E209}" srcOrd="1" destOrd="0" presId="urn:microsoft.com/office/officeart/2018/5/layout/IconCircleLabelList"/>
    <dgm:cxn modelId="{4F98FA11-8CA3-4BFF-B323-9D835E799824}" type="presParOf" srcId="{9ACD8852-03E2-43D9-95D0-2F483885B717}" destId="{1BB266AA-19CD-466C-9ECD-8EBAC9C9B464}" srcOrd="2" destOrd="0" presId="urn:microsoft.com/office/officeart/2018/5/layout/IconCircleLabelList"/>
    <dgm:cxn modelId="{425259A9-0489-4A12-8472-B40264ED3C13}" type="presParOf" srcId="{9ACD8852-03E2-43D9-95D0-2F483885B717}" destId="{B3017A60-526C-4DB6-A173-FA62A6B9CE4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09E775-6EFA-41A0-9B83-A978E8DF3C4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19F0675-8549-49E6-AA34-B09F46C4EA2E}">
      <dgm:prSet/>
      <dgm:spPr/>
      <dgm:t>
        <a:bodyPr/>
        <a:lstStyle/>
        <a:p>
          <a:r>
            <a:rPr lang="en-US"/>
            <a:t>Schema-agnostic</a:t>
          </a:r>
        </a:p>
      </dgm:t>
    </dgm:pt>
    <dgm:pt modelId="{D966EB3A-D91B-4B15-B4F7-839896D20C2C}" type="parTrans" cxnId="{1A216EB0-FD0D-4C1F-B72E-F970A923213D}">
      <dgm:prSet/>
      <dgm:spPr/>
      <dgm:t>
        <a:bodyPr/>
        <a:lstStyle/>
        <a:p>
          <a:endParaRPr lang="en-US"/>
        </a:p>
      </dgm:t>
    </dgm:pt>
    <dgm:pt modelId="{F9A29C2B-6B8D-45F9-8DFD-B34199153EA6}" type="sibTrans" cxnId="{1A216EB0-FD0D-4C1F-B72E-F970A923213D}">
      <dgm:prSet/>
      <dgm:spPr/>
      <dgm:t>
        <a:bodyPr/>
        <a:lstStyle/>
        <a:p>
          <a:endParaRPr lang="en-US"/>
        </a:p>
      </dgm:t>
    </dgm:pt>
    <dgm:pt modelId="{F1F6EDC4-AC70-41B7-A66F-F061C3F49810}">
      <dgm:prSet/>
      <dgm:spPr/>
      <dgm:t>
        <a:bodyPr/>
        <a:lstStyle/>
        <a:p>
          <a:r>
            <a:rPr lang="en-US"/>
            <a:t>Automatic Indexing</a:t>
          </a:r>
        </a:p>
      </dgm:t>
    </dgm:pt>
    <dgm:pt modelId="{9C41CCD5-8B30-4AAF-87A4-4C6939F1E1A5}" type="parTrans" cxnId="{2B120029-A925-45BE-9340-786A18F2B2E5}">
      <dgm:prSet/>
      <dgm:spPr/>
      <dgm:t>
        <a:bodyPr/>
        <a:lstStyle/>
        <a:p>
          <a:endParaRPr lang="en-US"/>
        </a:p>
      </dgm:t>
    </dgm:pt>
    <dgm:pt modelId="{141DDA35-5318-4BB0-A4F9-D99E73FE5A2E}" type="sibTrans" cxnId="{2B120029-A925-45BE-9340-786A18F2B2E5}">
      <dgm:prSet/>
      <dgm:spPr/>
      <dgm:t>
        <a:bodyPr/>
        <a:lstStyle/>
        <a:p>
          <a:endParaRPr lang="en-US"/>
        </a:p>
      </dgm:t>
    </dgm:pt>
    <dgm:pt modelId="{FF0C1CD7-7539-483E-9B51-192C18AD0F2E}">
      <dgm:prSet/>
      <dgm:spPr/>
      <dgm:t>
        <a:bodyPr/>
        <a:lstStyle/>
        <a:p>
          <a:r>
            <a:rPr lang="en-US"/>
            <a:t>No secondary indices</a:t>
          </a:r>
        </a:p>
      </dgm:t>
    </dgm:pt>
    <dgm:pt modelId="{FB8D93DC-5A2C-48B5-B893-51CB397AF1CC}" type="parTrans" cxnId="{DAC5E770-9E1B-48DA-8D6D-168335E60EC3}">
      <dgm:prSet/>
      <dgm:spPr/>
      <dgm:t>
        <a:bodyPr/>
        <a:lstStyle/>
        <a:p>
          <a:endParaRPr lang="en-US"/>
        </a:p>
      </dgm:t>
    </dgm:pt>
    <dgm:pt modelId="{809DDF00-1C13-4E96-BF06-DFDB34CAF4B3}" type="sibTrans" cxnId="{DAC5E770-9E1B-48DA-8D6D-168335E60EC3}">
      <dgm:prSet/>
      <dgm:spPr/>
      <dgm:t>
        <a:bodyPr/>
        <a:lstStyle/>
        <a:p>
          <a:endParaRPr lang="en-US"/>
        </a:p>
      </dgm:t>
    </dgm:pt>
    <dgm:pt modelId="{B7E4BF88-BE7D-4CE5-B4FD-ECB5E7EC9516}">
      <dgm:prSet/>
      <dgm:spPr/>
      <dgm:t>
        <a:bodyPr/>
        <a:lstStyle/>
        <a:p>
          <a:r>
            <a:rPr lang="en-US"/>
            <a:t>Two modes: Consistent and None</a:t>
          </a:r>
        </a:p>
      </dgm:t>
    </dgm:pt>
    <dgm:pt modelId="{4A42899D-7AA6-4022-93FA-AB244A3929FD}" type="parTrans" cxnId="{15573832-1764-4C21-9A0D-10DEA290A5CB}">
      <dgm:prSet/>
      <dgm:spPr/>
      <dgm:t>
        <a:bodyPr/>
        <a:lstStyle/>
        <a:p>
          <a:endParaRPr lang="en-US"/>
        </a:p>
      </dgm:t>
    </dgm:pt>
    <dgm:pt modelId="{99BD5FBF-CBCD-425F-A39F-54D797ED0C58}" type="sibTrans" cxnId="{15573832-1764-4C21-9A0D-10DEA290A5CB}">
      <dgm:prSet/>
      <dgm:spPr/>
      <dgm:t>
        <a:bodyPr/>
        <a:lstStyle/>
        <a:p>
          <a:endParaRPr lang="en-US"/>
        </a:p>
      </dgm:t>
    </dgm:pt>
    <dgm:pt modelId="{5CEF3B96-1FFB-4BF8-A99E-089159A576EF}">
      <dgm:prSet/>
      <dgm:spPr/>
      <dgm:t>
        <a:bodyPr/>
        <a:lstStyle/>
        <a:p>
          <a:r>
            <a:rPr lang="en-US"/>
            <a:t>Include/exclude paths</a:t>
          </a:r>
        </a:p>
      </dgm:t>
    </dgm:pt>
    <dgm:pt modelId="{35CC1C69-2D8D-49C9-A3E1-CC25F610B7BF}" type="parTrans" cxnId="{14A8C1CA-10DB-4B3D-B036-3C647D26C49F}">
      <dgm:prSet/>
      <dgm:spPr/>
      <dgm:t>
        <a:bodyPr/>
        <a:lstStyle/>
        <a:p>
          <a:endParaRPr lang="en-US"/>
        </a:p>
      </dgm:t>
    </dgm:pt>
    <dgm:pt modelId="{3750349F-1000-4365-8F59-5097F679DBB8}" type="sibTrans" cxnId="{14A8C1CA-10DB-4B3D-B036-3C647D26C49F}">
      <dgm:prSet/>
      <dgm:spPr/>
      <dgm:t>
        <a:bodyPr/>
        <a:lstStyle/>
        <a:p>
          <a:endParaRPr lang="en-US"/>
        </a:p>
      </dgm:t>
    </dgm:pt>
    <dgm:pt modelId="{762ADCF9-AD4F-44C2-BA41-6FC85220C687}">
      <dgm:prSet/>
      <dgm:spPr/>
      <dgm:t>
        <a:bodyPr/>
        <a:lstStyle/>
        <a:p>
          <a:r>
            <a:rPr lang="en-US"/>
            <a:t>Index types: Range and spatial</a:t>
          </a:r>
        </a:p>
      </dgm:t>
    </dgm:pt>
    <dgm:pt modelId="{3DDBF0E8-F4D6-4183-B920-FC0DE746F60A}" type="parTrans" cxnId="{0B776375-A24C-44FE-8F3C-8C9B5439BB20}">
      <dgm:prSet/>
      <dgm:spPr/>
      <dgm:t>
        <a:bodyPr/>
        <a:lstStyle/>
        <a:p>
          <a:endParaRPr lang="en-US"/>
        </a:p>
      </dgm:t>
    </dgm:pt>
    <dgm:pt modelId="{26651DBD-153D-488C-884B-8F2639D3F3CE}" type="sibTrans" cxnId="{0B776375-A24C-44FE-8F3C-8C9B5439BB20}">
      <dgm:prSet/>
      <dgm:spPr/>
      <dgm:t>
        <a:bodyPr/>
        <a:lstStyle/>
        <a:p>
          <a:endParaRPr lang="en-US"/>
        </a:p>
      </dgm:t>
    </dgm:pt>
    <dgm:pt modelId="{B8B0585C-8A8B-4B6C-A6DE-7883421A8730}">
      <dgm:prSet/>
      <dgm:spPr/>
      <dgm:t>
        <a:bodyPr/>
        <a:lstStyle/>
        <a:p>
          <a:r>
            <a:rPr lang="en-US"/>
            <a:t>Composite indices for ORDER BY multiple</a:t>
          </a:r>
        </a:p>
      </dgm:t>
    </dgm:pt>
    <dgm:pt modelId="{D8D3FF05-EB41-45F5-A3BD-FDB0F60576E2}" type="parTrans" cxnId="{AA96AD04-EFA4-4930-8365-672D350BC41D}">
      <dgm:prSet/>
      <dgm:spPr/>
      <dgm:t>
        <a:bodyPr/>
        <a:lstStyle/>
        <a:p>
          <a:endParaRPr lang="en-US"/>
        </a:p>
      </dgm:t>
    </dgm:pt>
    <dgm:pt modelId="{94117044-9086-4968-95BD-F17B7201A704}" type="sibTrans" cxnId="{AA96AD04-EFA4-4930-8365-672D350BC41D}">
      <dgm:prSet/>
      <dgm:spPr/>
      <dgm:t>
        <a:bodyPr/>
        <a:lstStyle/>
        <a:p>
          <a:endParaRPr lang="en-US"/>
        </a:p>
      </dgm:t>
    </dgm:pt>
    <dgm:pt modelId="{EEB9876F-2CC8-4A3F-B8CE-C0C3B3F24451}">
      <dgm:prSet/>
      <dgm:spPr/>
      <dgm:t>
        <a:bodyPr/>
        <a:lstStyle/>
        <a:p>
          <a:r>
            <a:rPr lang="en-US"/>
            <a:t>TTL</a:t>
          </a:r>
        </a:p>
      </dgm:t>
    </dgm:pt>
    <dgm:pt modelId="{2EDC8A3D-2B66-47F8-A10A-CD36356908D1}" type="parTrans" cxnId="{2F9E32C4-209B-40A0-9599-84354C8512E4}">
      <dgm:prSet/>
      <dgm:spPr/>
      <dgm:t>
        <a:bodyPr/>
        <a:lstStyle/>
        <a:p>
          <a:endParaRPr lang="en-US"/>
        </a:p>
      </dgm:t>
    </dgm:pt>
    <dgm:pt modelId="{87E4AA84-D7D4-4E8B-8F5B-17E556A62621}" type="sibTrans" cxnId="{2F9E32C4-209B-40A0-9599-84354C8512E4}">
      <dgm:prSet/>
      <dgm:spPr/>
      <dgm:t>
        <a:bodyPr/>
        <a:lstStyle/>
        <a:p>
          <a:endParaRPr lang="en-US"/>
        </a:p>
      </dgm:t>
    </dgm:pt>
    <dgm:pt modelId="{592A0922-2A86-4CCB-927E-5A5080A5DF14}" type="pres">
      <dgm:prSet presAssocID="{3909E775-6EFA-41A0-9B83-A978E8DF3C4A}" presName="diagram" presStyleCnt="0">
        <dgm:presLayoutVars>
          <dgm:dir/>
          <dgm:resizeHandles val="exact"/>
        </dgm:presLayoutVars>
      </dgm:prSet>
      <dgm:spPr/>
    </dgm:pt>
    <dgm:pt modelId="{00EBAB5D-A236-43FD-BA86-9DF01FA2609C}" type="pres">
      <dgm:prSet presAssocID="{A19F0675-8549-49E6-AA34-B09F46C4EA2E}" presName="node" presStyleLbl="node1" presStyleIdx="0" presStyleCnt="8">
        <dgm:presLayoutVars>
          <dgm:bulletEnabled val="1"/>
        </dgm:presLayoutVars>
      </dgm:prSet>
      <dgm:spPr/>
    </dgm:pt>
    <dgm:pt modelId="{59FF7A43-F7AA-475F-BD5F-61F4FC0AFB40}" type="pres">
      <dgm:prSet presAssocID="{F9A29C2B-6B8D-45F9-8DFD-B34199153EA6}" presName="sibTrans" presStyleCnt="0"/>
      <dgm:spPr/>
    </dgm:pt>
    <dgm:pt modelId="{BA1D1564-7F55-48A1-809C-C7DB680BD065}" type="pres">
      <dgm:prSet presAssocID="{F1F6EDC4-AC70-41B7-A66F-F061C3F49810}" presName="node" presStyleLbl="node1" presStyleIdx="1" presStyleCnt="8">
        <dgm:presLayoutVars>
          <dgm:bulletEnabled val="1"/>
        </dgm:presLayoutVars>
      </dgm:prSet>
      <dgm:spPr/>
    </dgm:pt>
    <dgm:pt modelId="{82520AB6-F319-453D-B6CD-BE75CC8BE1BA}" type="pres">
      <dgm:prSet presAssocID="{141DDA35-5318-4BB0-A4F9-D99E73FE5A2E}" presName="sibTrans" presStyleCnt="0"/>
      <dgm:spPr/>
    </dgm:pt>
    <dgm:pt modelId="{D1E6BB13-159B-4F10-88E2-65D661583278}" type="pres">
      <dgm:prSet presAssocID="{FF0C1CD7-7539-483E-9B51-192C18AD0F2E}" presName="node" presStyleLbl="node1" presStyleIdx="2" presStyleCnt="8">
        <dgm:presLayoutVars>
          <dgm:bulletEnabled val="1"/>
        </dgm:presLayoutVars>
      </dgm:prSet>
      <dgm:spPr/>
    </dgm:pt>
    <dgm:pt modelId="{BDE06D4E-B36A-43B8-BA10-91D00292A9F5}" type="pres">
      <dgm:prSet presAssocID="{809DDF00-1C13-4E96-BF06-DFDB34CAF4B3}" presName="sibTrans" presStyleCnt="0"/>
      <dgm:spPr/>
    </dgm:pt>
    <dgm:pt modelId="{A63CF206-FB85-4AB9-B53D-BCF0555431A9}" type="pres">
      <dgm:prSet presAssocID="{B7E4BF88-BE7D-4CE5-B4FD-ECB5E7EC9516}" presName="node" presStyleLbl="node1" presStyleIdx="3" presStyleCnt="8">
        <dgm:presLayoutVars>
          <dgm:bulletEnabled val="1"/>
        </dgm:presLayoutVars>
      </dgm:prSet>
      <dgm:spPr/>
    </dgm:pt>
    <dgm:pt modelId="{9CEDB6EA-09FB-4C62-9110-2CFE8FA4A8A8}" type="pres">
      <dgm:prSet presAssocID="{99BD5FBF-CBCD-425F-A39F-54D797ED0C58}" presName="sibTrans" presStyleCnt="0"/>
      <dgm:spPr/>
    </dgm:pt>
    <dgm:pt modelId="{8A98C590-9F74-4AC6-AB1A-F557A1DF20FD}" type="pres">
      <dgm:prSet presAssocID="{5CEF3B96-1FFB-4BF8-A99E-089159A576EF}" presName="node" presStyleLbl="node1" presStyleIdx="4" presStyleCnt="8">
        <dgm:presLayoutVars>
          <dgm:bulletEnabled val="1"/>
        </dgm:presLayoutVars>
      </dgm:prSet>
      <dgm:spPr/>
    </dgm:pt>
    <dgm:pt modelId="{F477C49E-69FF-4308-BE3B-192CF9F51A1F}" type="pres">
      <dgm:prSet presAssocID="{3750349F-1000-4365-8F59-5097F679DBB8}" presName="sibTrans" presStyleCnt="0"/>
      <dgm:spPr/>
    </dgm:pt>
    <dgm:pt modelId="{9F23CBBD-94A5-4EB1-A04E-82F2F46484A4}" type="pres">
      <dgm:prSet presAssocID="{762ADCF9-AD4F-44C2-BA41-6FC85220C687}" presName="node" presStyleLbl="node1" presStyleIdx="5" presStyleCnt="8">
        <dgm:presLayoutVars>
          <dgm:bulletEnabled val="1"/>
        </dgm:presLayoutVars>
      </dgm:prSet>
      <dgm:spPr/>
    </dgm:pt>
    <dgm:pt modelId="{A2814191-1D30-4E14-B283-9A4CC9C0F464}" type="pres">
      <dgm:prSet presAssocID="{26651DBD-153D-488C-884B-8F2639D3F3CE}" presName="sibTrans" presStyleCnt="0"/>
      <dgm:spPr/>
    </dgm:pt>
    <dgm:pt modelId="{7FE8BC20-9CA5-457A-912F-C39585BB9502}" type="pres">
      <dgm:prSet presAssocID="{B8B0585C-8A8B-4B6C-A6DE-7883421A8730}" presName="node" presStyleLbl="node1" presStyleIdx="6" presStyleCnt="8">
        <dgm:presLayoutVars>
          <dgm:bulletEnabled val="1"/>
        </dgm:presLayoutVars>
      </dgm:prSet>
      <dgm:spPr/>
    </dgm:pt>
    <dgm:pt modelId="{95800C40-DD33-4E97-B01F-3F22412571CF}" type="pres">
      <dgm:prSet presAssocID="{94117044-9086-4968-95BD-F17B7201A704}" presName="sibTrans" presStyleCnt="0"/>
      <dgm:spPr/>
    </dgm:pt>
    <dgm:pt modelId="{5990FE0E-5389-47B2-B6E2-4DEE81C65FB4}" type="pres">
      <dgm:prSet presAssocID="{EEB9876F-2CC8-4A3F-B8CE-C0C3B3F24451}" presName="node" presStyleLbl="node1" presStyleIdx="7" presStyleCnt="8">
        <dgm:presLayoutVars>
          <dgm:bulletEnabled val="1"/>
        </dgm:presLayoutVars>
      </dgm:prSet>
      <dgm:spPr/>
    </dgm:pt>
  </dgm:ptLst>
  <dgm:cxnLst>
    <dgm:cxn modelId="{C1930E04-0473-4A90-A94E-A0CB45D21BAE}" type="presOf" srcId="{B8B0585C-8A8B-4B6C-A6DE-7883421A8730}" destId="{7FE8BC20-9CA5-457A-912F-C39585BB9502}" srcOrd="0" destOrd="0" presId="urn:microsoft.com/office/officeart/2005/8/layout/default"/>
    <dgm:cxn modelId="{AA96AD04-EFA4-4930-8365-672D350BC41D}" srcId="{3909E775-6EFA-41A0-9B83-A978E8DF3C4A}" destId="{B8B0585C-8A8B-4B6C-A6DE-7883421A8730}" srcOrd="6" destOrd="0" parTransId="{D8D3FF05-EB41-45F5-A3BD-FDB0F60576E2}" sibTransId="{94117044-9086-4968-95BD-F17B7201A704}"/>
    <dgm:cxn modelId="{4A27A316-2EBE-4AD8-81CF-93E4B1206CF1}" type="presOf" srcId="{B7E4BF88-BE7D-4CE5-B4FD-ECB5E7EC9516}" destId="{A63CF206-FB85-4AB9-B53D-BCF0555431A9}" srcOrd="0" destOrd="0" presId="urn:microsoft.com/office/officeart/2005/8/layout/default"/>
    <dgm:cxn modelId="{2B120029-A925-45BE-9340-786A18F2B2E5}" srcId="{3909E775-6EFA-41A0-9B83-A978E8DF3C4A}" destId="{F1F6EDC4-AC70-41B7-A66F-F061C3F49810}" srcOrd="1" destOrd="0" parTransId="{9C41CCD5-8B30-4AAF-87A4-4C6939F1E1A5}" sibTransId="{141DDA35-5318-4BB0-A4F9-D99E73FE5A2E}"/>
    <dgm:cxn modelId="{15573832-1764-4C21-9A0D-10DEA290A5CB}" srcId="{3909E775-6EFA-41A0-9B83-A978E8DF3C4A}" destId="{B7E4BF88-BE7D-4CE5-B4FD-ECB5E7EC9516}" srcOrd="3" destOrd="0" parTransId="{4A42899D-7AA6-4022-93FA-AB244A3929FD}" sibTransId="{99BD5FBF-CBCD-425F-A39F-54D797ED0C58}"/>
    <dgm:cxn modelId="{495E9B5C-26DD-4D0B-A73C-D44455E51D15}" type="presOf" srcId="{5CEF3B96-1FFB-4BF8-A99E-089159A576EF}" destId="{8A98C590-9F74-4AC6-AB1A-F557A1DF20FD}" srcOrd="0" destOrd="0" presId="urn:microsoft.com/office/officeart/2005/8/layout/default"/>
    <dgm:cxn modelId="{DAC5E770-9E1B-48DA-8D6D-168335E60EC3}" srcId="{3909E775-6EFA-41A0-9B83-A978E8DF3C4A}" destId="{FF0C1CD7-7539-483E-9B51-192C18AD0F2E}" srcOrd="2" destOrd="0" parTransId="{FB8D93DC-5A2C-48B5-B893-51CB397AF1CC}" sibTransId="{809DDF00-1C13-4E96-BF06-DFDB34CAF4B3}"/>
    <dgm:cxn modelId="{0B776375-A24C-44FE-8F3C-8C9B5439BB20}" srcId="{3909E775-6EFA-41A0-9B83-A978E8DF3C4A}" destId="{762ADCF9-AD4F-44C2-BA41-6FC85220C687}" srcOrd="5" destOrd="0" parTransId="{3DDBF0E8-F4D6-4183-B920-FC0DE746F60A}" sibTransId="{26651DBD-153D-488C-884B-8F2639D3F3CE}"/>
    <dgm:cxn modelId="{A9E41A86-1345-43B2-88E0-8E39B552E68E}" type="presOf" srcId="{3909E775-6EFA-41A0-9B83-A978E8DF3C4A}" destId="{592A0922-2A86-4CCB-927E-5A5080A5DF14}" srcOrd="0" destOrd="0" presId="urn:microsoft.com/office/officeart/2005/8/layout/default"/>
    <dgm:cxn modelId="{657A4F89-1BB0-4EDC-864E-05AD3C4C8600}" type="presOf" srcId="{F1F6EDC4-AC70-41B7-A66F-F061C3F49810}" destId="{BA1D1564-7F55-48A1-809C-C7DB680BD065}" srcOrd="0" destOrd="0" presId="urn:microsoft.com/office/officeart/2005/8/layout/default"/>
    <dgm:cxn modelId="{58CA638B-8352-4853-BDF0-32739CEFE5B0}" type="presOf" srcId="{A19F0675-8549-49E6-AA34-B09F46C4EA2E}" destId="{00EBAB5D-A236-43FD-BA86-9DF01FA2609C}" srcOrd="0" destOrd="0" presId="urn:microsoft.com/office/officeart/2005/8/layout/default"/>
    <dgm:cxn modelId="{8F276C8B-5C58-4945-B261-0FCF80F98580}" type="presOf" srcId="{762ADCF9-AD4F-44C2-BA41-6FC85220C687}" destId="{9F23CBBD-94A5-4EB1-A04E-82F2F46484A4}" srcOrd="0" destOrd="0" presId="urn:microsoft.com/office/officeart/2005/8/layout/default"/>
    <dgm:cxn modelId="{1A216EB0-FD0D-4C1F-B72E-F970A923213D}" srcId="{3909E775-6EFA-41A0-9B83-A978E8DF3C4A}" destId="{A19F0675-8549-49E6-AA34-B09F46C4EA2E}" srcOrd="0" destOrd="0" parTransId="{D966EB3A-D91B-4B15-B4F7-839896D20C2C}" sibTransId="{F9A29C2B-6B8D-45F9-8DFD-B34199153EA6}"/>
    <dgm:cxn modelId="{2D0C98BE-7C75-4DFF-8963-55A9B1DBE932}" type="presOf" srcId="{EEB9876F-2CC8-4A3F-B8CE-C0C3B3F24451}" destId="{5990FE0E-5389-47B2-B6E2-4DEE81C65FB4}" srcOrd="0" destOrd="0" presId="urn:microsoft.com/office/officeart/2005/8/layout/default"/>
    <dgm:cxn modelId="{2F9E32C4-209B-40A0-9599-84354C8512E4}" srcId="{3909E775-6EFA-41A0-9B83-A978E8DF3C4A}" destId="{EEB9876F-2CC8-4A3F-B8CE-C0C3B3F24451}" srcOrd="7" destOrd="0" parTransId="{2EDC8A3D-2B66-47F8-A10A-CD36356908D1}" sibTransId="{87E4AA84-D7D4-4E8B-8F5B-17E556A62621}"/>
    <dgm:cxn modelId="{43A6C2C5-4967-4DB3-88E2-8E1B22AB177D}" type="presOf" srcId="{FF0C1CD7-7539-483E-9B51-192C18AD0F2E}" destId="{D1E6BB13-159B-4F10-88E2-65D661583278}" srcOrd="0" destOrd="0" presId="urn:microsoft.com/office/officeart/2005/8/layout/default"/>
    <dgm:cxn modelId="{14A8C1CA-10DB-4B3D-B036-3C647D26C49F}" srcId="{3909E775-6EFA-41A0-9B83-A978E8DF3C4A}" destId="{5CEF3B96-1FFB-4BF8-A99E-089159A576EF}" srcOrd="4" destOrd="0" parTransId="{35CC1C69-2D8D-49C9-A3E1-CC25F610B7BF}" sibTransId="{3750349F-1000-4365-8F59-5097F679DBB8}"/>
    <dgm:cxn modelId="{FA15EBB7-3FB7-4927-93D2-EA6CFEEE65B8}" type="presParOf" srcId="{592A0922-2A86-4CCB-927E-5A5080A5DF14}" destId="{00EBAB5D-A236-43FD-BA86-9DF01FA2609C}" srcOrd="0" destOrd="0" presId="urn:microsoft.com/office/officeart/2005/8/layout/default"/>
    <dgm:cxn modelId="{EC65F8EF-D9D3-4FF5-9C80-FC06D631D91E}" type="presParOf" srcId="{592A0922-2A86-4CCB-927E-5A5080A5DF14}" destId="{59FF7A43-F7AA-475F-BD5F-61F4FC0AFB40}" srcOrd="1" destOrd="0" presId="urn:microsoft.com/office/officeart/2005/8/layout/default"/>
    <dgm:cxn modelId="{E48BD0F3-707F-441B-9CFA-DBB4AEBDA845}" type="presParOf" srcId="{592A0922-2A86-4CCB-927E-5A5080A5DF14}" destId="{BA1D1564-7F55-48A1-809C-C7DB680BD065}" srcOrd="2" destOrd="0" presId="urn:microsoft.com/office/officeart/2005/8/layout/default"/>
    <dgm:cxn modelId="{CA8A3BB5-8616-411B-AB88-D2EC8F28AAA9}" type="presParOf" srcId="{592A0922-2A86-4CCB-927E-5A5080A5DF14}" destId="{82520AB6-F319-453D-B6CD-BE75CC8BE1BA}" srcOrd="3" destOrd="0" presId="urn:microsoft.com/office/officeart/2005/8/layout/default"/>
    <dgm:cxn modelId="{29C3E0D8-7644-412D-AEF2-E6412941BE84}" type="presParOf" srcId="{592A0922-2A86-4CCB-927E-5A5080A5DF14}" destId="{D1E6BB13-159B-4F10-88E2-65D661583278}" srcOrd="4" destOrd="0" presId="urn:microsoft.com/office/officeart/2005/8/layout/default"/>
    <dgm:cxn modelId="{EF038D32-DB85-4EDE-BD8C-F193E4A58CA8}" type="presParOf" srcId="{592A0922-2A86-4CCB-927E-5A5080A5DF14}" destId="{BDE06D4E-B36A-43B8-BA10-91D00292A9F5}" srcOrd="5" destOrd="0" presId="urn:microsoft.com/office/officeart/2005/8/layout/default"/>
    <dgm:cxn modelId="{30CED704-710D-40BC-8FC0-A4A880AA5A34}" type="presParOf" srcId="{592A0922-2A86-4CCB-927E-5A5080A5DF14}" destId="{A63CF206-FB85-4AB9-B53D-BCF0555431A9}" srcOrd="6" destOrd="0" presId="urn:microsoft.com/office/officeart/2005/8/layout/default"/>
    <dgm:cxn modelId="{DF9410B7-5DE9-4B9F-AD6A-7978CC169920}" type="presParOf" srcId="{592A0922-2A86-4CCB-927E-5A5080A5DF14}" destId="{9CEDB6EA-09FB-4C62-9110-2CFE8FA4A8A8}" srcOrd="7" destOrd="0" presId="urn:microsoft.com/office/officeart/2005/8/layout/default"/>
    <dgm:cxn modelId="{C171C2A1-3B21-42C8-A54F-D6794F6ACFAA}" type="presParOf" srcId="{592A0922-2A86-4CCB-927E-5A5080A5DF14}" destId="{8A98C590-9F74-4AC6-AB1A-F557A1DF20FD}" srcOrd="8" destOrd="0" presId="urn:microsoft.com/office/officeart/2005/8/layout/default"/>
    <dgm:cxn modelId="{EABCD919-4B5A-4B16-A60D-1C5B53EAC6BB}" type="presParOf" srcId="{592A0922-2A86-4CCB-927E-5A5080A5DF14}" destId="{F477C49E-69FF-4308-BE3B-192CF9F51A1F}" srcOrd="9" destOrd="0" presId="urn:microsoft.com/office/officeart/2005/8/layout/default"/>
    <dgm:cxn modelId="{550D152C-242C-4597-AD37-414E2AD141C8}" type="presParOf" srcId="{592A0922-2A86-4CCB-927E-5A5080A5DF14}" destId="{9F23CBBD-94A5-4EB1-A04E-82F2F46484A4}" srcOrd="10" destOrd="0" presId="urn:microsoft.com/office/officeart/2005/8/layout/default"/>
    <dgm:cxn modelId="{52BFA07D-DB7B-44C1-BC3F-B79AA26FC755}" type="presParOf" srcId="{592A0922-2A86-4CCB-927E-5A5080A5DF14}" destId="{A2814191-1D30-4E14-B283-9A4CC9C0F464}" srcOrd="11" destOrd="0" presId="urn:microsoft.com/office/officeart/2005/8/layout/default"/>
    <dgm:cxn modelId="{4E6A8152-FB50-4F6F-A700-B6CFF92E7F95}" type="presParOf" srcId="{592A0922-2A86-4CCB-927E-5A5080A5DF14}" destId="{7FE8BC20-9CA5-457A-912F-C39585BB9502}" srcOrd="12" destOrd="0" presId="urn:microsoft.com/office/officeart/2005/8/layout/default"/>
    <dgm:cxn modelId="{75DD0CC7-BDD4-4107-ACAF-DAB6EE70B7CE}" type="presParOf" srcId="{592A0922-2A86-4CCB-927E-5A5080A5DF14}" destId="{95800C40-DD33-4E97-B01F-3F22412571CF}" srcOrd="13" destOrd="0" presId="urn:microsoft.com/office/officeart/2005/8/layout/default"/>
    <dgm:cxn modelId="{49AA3617-BD6F-4C9D-A994-D4264FB3B020}" type="presParOf" srcId="{592A0922-2A86-4CCB-927E-5A5080A5DF14}" destId="{5990FE0E-5389-47B2-B6E2-4DEE81C65FB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FD90A5-01AE-4176-BCB6-4DAA18349D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17D255-DFB4-43F7-8419-808B13777CEE}">
      <dgm:prSet/>
      <dgm:spPr/>
      <dgm:t>
        <a:bodyPr/>
        <a:lstStyle/>
        <a:p>
          <a:r>
            <a:rPr lang="en-US"/>
            <a:t>Scale across multiple regions</a:t>
          </a:r>
        </a:p>
      </dgm:t>
    </dgm:pt>
    <dgm:pt modelId="{12D768B4-D321-42AC-ADA6-F19FB4A97127}" type="parTrans" cxnId="{27F52216-92A4-4AA9-B400-285D86252C5E}">
      <dgm:prSet/>
      <dgm:spPr/>
      <dgm:t>
        <a:bodyPr/>
        <a:lstStyle/>
        <a:p>
          <a:endParaRPr lang="en-US"/>
        </a:p>
      </dgm:t>
    </dgm:pt>
    <dgm:pt modelId="{96FC22ED-C4C7-41EE-94E3-926040E900FE}" type="sibTrans" cxnId="{27F52216-92A4-4AA9-B400-285D86252C5E}">
      <dgm:prSet/>
      <dgm:spPr/>
      <dgm:t>
        <a:bodyPr/>
        <a:lstStyle/>
        <a:p>
          <a:endParaRPr lang="en-US"/>
        </a:p>
      </dgm:t>
    </dgm:pt>
    <dgm:pt modelId="{5BD1F62A-6056-443A-9A1E-5F78F6EFA67E}">
      <dgm:prSet/>
      <dgm:spPr/>
      <dgm:t>
        <a:bodyPr/>
        <a:lstStyle/>
        <a:p>
          <a:r>
            <a:rPr lang="en-US"/>
            <a:t>Handle volume requests</a:t>
          </a:r>
        </a:p>
      </dgm:t>
    </dgm:pt>
    <dgm:pt modelId="{FBF3F26E-2DCC-4176-B1C3-2F7B45B004C7}" type="parTrans" cxnId="{12377D0F-B23E-4A9F-92C5-7A129B50221E}">
      <dgm:prSet/>
      <dgm:spPr/>
      <dgm:t>
        <a:bodyPr/>
        <a:lstStyle/>
        <a:p>
          <a:endParaRPr lang="en-US"/>
        </a:p>
      </dgm:t>
    </dgm:pt>
    <dgm:pt modelId="{8F9DC5CE-A13C-4F48-B526-CA1F33E0C02C}" type="sibTrans" cxnId="{12377D0F-B23E-4A9F-92C5-7A129B50221E}">
      <dgm:prSet/>
      <dgm:spPr/>
      <dgm:t>
        <a:bodyPr/>
        <a:lstStyle/>
        <a:p>
          <a:endParaRPr lang="en-US"/>
        </a:p>
      </dgm:t>
    </dgm:pt>
    <dgm:pt modelId="{199DF8BC-611F-472C-883D-78EE4E48CCB0}">
      <dgm:prSet/>
      <dgm:spPr/>
      <dgm:t>
        <a:bodyPr/>
        <a:lstStyle/>
        <a:p>
          <a:r>
            <a:rPr lang="en-US"/>
            <a:t>Handle unpredictable bursts</a:t>
          </a:r>
        </a:p>
      </dgm:t>
    </dgm:pt>
    <dgm:pt modelId="{CCFCA8D7-9114-479F-8691-00E1164BB8DF}" type="parTrans" cxnId="{BE9F15F7-06F5-4014-B04D-14889329858B}">
      <dgm:prSet/>
      <dgm:spPr/>
      <dgm:t>
        <a:bodyPr/>
        <a:lstStyle/>
        <a:p>
          <a:endParaRPr lang="en-US"/>
        </a:p>
      </dgm:t>
    </dgm:pt>
    <dgm:pt modelId="{CD60C18E-54A5-42A9-B4E0-3D07E9E569C1}" type="sibTrans" cxnId="{BE9F15F7-06F5-4014-B04D-14889329858B}">
      <dgm:prSet/>
      <dgm:spPr/>
      <dgm:t>
        <a:bodyPr/>
        <a:lstStyle/>
        <a:p>
          <a:endParaRPr lang="en-US"/>
        </a:p>
      </dgm:t>
    </dgm:pt>
    <dgm:pt modelId="{12012CC2-39D4-43EA-B831-9B277517A582}">
      <dgm:prSet/>
      <dgm:spPr/>
      <dgm:t>
        <a:bodyPr/>
        <a:lstStyle/>
        <a:p>
          <a:r>
            <a:rPr lang="en-US"/>
            <a:t>Horizontal scaling impacts consistency</a:t>
          </a:r>
        </a:p>
      </dgm:t>
    </dgm:pt>
    <dgm:pt modelId="{71B10AB6-777F-440A-906C-A638FB182AC5}" type="parTrans" cxnId="{BA65297D-7439-4150-A225-0EC8376A7906}">
      <dgm:prSet/>
      <dgm:spPr/>
      <dgm:t>
        <a:bodyPr/>
        <a:lstStyle/>
        <a:p>
          <a:endParaRPr lang="en-US"/>
        </a:p>
      </dgm:t>
    </dgm:pt>
    <dgm:pt modelId="{EA38DDF9-1C7B-4A86-8D19-87133B47D8C1}" type="sibTrans" cxnId="{BA65297D-7439-4150-A225-0EC8376A7906}">
      <dgm:prSet/>
      <dgm:spPr/>
      <dgm:t>
        <a:bodyPr/>
        <a:lstStyle/>
        <a:p>
          <a:endParaRPr lang="en-US"/>
        </a:p>
      </dgm:t>
    </dgm:pt>
    <dgm:pt modelId="{BE0BB362-568F-4B11-9674-E68D7F7B9BD4}">
      <dgm:prSet/>
      <dgm:spPr/>
      <dgm:t>
        <a:bodyPr/>
        <a:lstStyle/>
        <a:p>
          <a:r>
            <a:rPr lang="en-US"/>
            <a:t>Storage to throughput ratio impacts use cases</a:t>
          </a:r>
        </a:p>
      </dgm:t>
    </dgm:pt>
    <dgm:pt modelId="{163694EE-D49E-4B50-A7EC-E1CA23B34120}" type="parTrans" cxnId="{A07FC970-3DA6-42C0-9924-B95AD0C23CAD}">
      <dgm:prSet/>
      <dgm:spPr/>
      <dgm:t>
        <a:bodyPr/>
        <a:lstStyle/>
        <a:p>
          <a:endParaRPr lang="en-US"/>
        </a:p>
      </dgm:t>
    </dgm:pt>
    <dgm:pt modelId="{0022F02C-4D97-4CCA-847D-DD8D0729CA2D}" type="sibTrans" cxnId="{A07FC970-3DA6-42C0-9924-B95AD0C23CAD}">
      <dgm:prSet/>
      <dgm:spPr/>
      <dgm:t>
        <a:bodyPr/>
        <a:lstStyle/>
        <a:p>
          <a:endParaRPr lang="en-US"/>
        </a:p>
      </dgm:t>
    </dgm:pt>
    <dgm:pt modelId="{8316FABA-9E02-4897-B263-C5A5F549027A}">
      <dgm:prSet/>
      <dgm:spPr/>
      <dgm:t>
        <a:bodyPr/>
        <a:lstStyle/>
        <a:p>
          <a:r>
            <a:rPr lang="en-US"/>
            <a:t>Throughput provisioned beforehand</a:t>
          </a:r>
        </a:p>
      </dgm:t>
    </dgm:pt>
    <dgm:pt modelId="{A9D3D97E-C427-4E1A-959F-83C307324DCA}" type="parTrans" cxnId="{F3375B28-3000-4D2D-8448-E3FE6120BF21}">
      <dgm:prSet/>
      <dgm:spPr/>
      <dgm:t>
        <a:bodyPr/>
        <a:lstStyle/>
        <a:p>
          <a:endParaRPr lang="en-US"/>
        </a:p>
      </dgm:t>
    </dgm:pt>
    <dgm:pt modelId="{F1E99480-278C-466E-8BDB-5FA69BC34709}" type="sibTrans" cxnId="{F3375B28-3000-4D2D-8448-E3FE6120BF21}">
      <dgm:prSet/>
      <dgm:spPr/>
      <dgm:t>
        <a:bodyPr/>
        <a:lstStyle/>
        <a:p>
          <a:endParaRPr lang="en-US"/>
        </a:p>
      </dgm:t>
    </dgm:pt>
    <dgm:pt modelId="{4855D7C2-0447-4378-A075-FE99B6511149}">
      <dgm:prSet/>
      <dgm:spPr/>
      <dgm:t>
        <a:bodyPr/>
        <a:lstStyle/>
        <a:p>
          <a:r>
            <a:rPr lang="en-US"/>
            <a:t>Storage (hypothetically) unlimited</a:t>
          </a:r>
        </a:p>
      </dgm:t>
    </dgm:pt>
    <dgm:pt modelId="{1BA0B434-9E85-4928-8D5B-E9FE621DD290}" type="parTrans" cxnId="{946B9DE9-D7B1-4163-9AFA-C6518B47EBF7}">
      <dgm:prSet/>
      <dgm:spPr/>
      <dgm:t>
        <a:bodyPr/>
        <a:lstStyle/>
        <a:p>
          <a:endParaRPr lang="en-US"/>
        </a:p>
      </dgm:t>
    </dgm:pt>
    <dgm:pt modelId="{F0180DF9-3EFE-4CF6-9401-8482A59F27A4}" type="sibTrans" cxnId="{946B9DE9-D7B1-4163-9AFA-C6518B47EBF7}">
      <dgm:prSet/>
      <dgm:spPr/>
      <dgm:t>
        <a:bodyPr/>
        <a:lstStyle/>
        <a:p>
          <a:endParaRPr lang="en-US"/>
        </a:p>
      </dgm:t>
    </dgm:pt>
    <dgm:pt modelId="{E685D3F7-8B3A-4019-AA94-F93A8439E332}" type="pres">
      <dgm:prSet presAssocID="{78FD90A5-01AE-4176-BCB6-4DAA18349D0F}" presName="root" presStyleCnt="0">
        <dgm:presLayoutVars>
          <dgm:dir/>
          <dgm:resizeHandles val="exact"/>
        </dgm:presLayoutVars>
      </dgm:prSet>
      <dgm:spPr/>
    </dgm:pt>
    <dgm:pt modelId="{81FA3045-827B-423C-ADF3-B435F7255D2E}" type="pres">
      <dgm:prSet presAssocID="{5017D255-DFB4-43F7-8419-808B13777CEE}" presName="compNode" presStyleCnt="0"/>
      <dgm:spPr/>
    </dgm:pt>
    <dgm:pt modelId="{34B7BADB-A289-4216-92A1-4D02236C6813}" type="pres">
      <dgm:prSet presAssocID="{5017D255-DFB4-43F7-8419-808B13777CEE}" presName="bgRect" presStyleLbl="bgShp" presStyleIdx="0" presStyleCnt="7"/>
      <dgm:spPr/>
    </dgm:pt>
    <dgm:pt modelId="{92D6B98B-8D08-46A3-BB5A-618FD112C5BE}" type="pres">
      <dgm:prSet presAssocID="{5017D255-DFB4-43F7-8419-808B13777CE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D7BC4505-5CCF-4F96-A39D-046E6DD13022}" type="pres">
      <dgm:prSet presAssocID="{5017D255-DFB4-43F7-8419-808B13777CEE}" presName="spaceRect" presStyleCnt="0"/>
      <dgm:spPr/>
    </dgm:pt>
    <dgm:pt modelId="{42BAF832-4D3F-451C-9CFD-F726595BAC48}" type="pres">
      <dgm:prSet presAssocID="{5017D255-DFB4-43F7-8419-808B13777CEE}" presName="parTx" presStyleLbl="revTx" presStyleIdx="0" presStyleCnt="7">
        <dgm:presLayoutVars>
          <dgm:chMax val="0"/>
          <dgm:chPref val="0"/>
        </dgm:presLayoutVars>
      </dgm:prSet>
      <dgm:spPr/>
    </dgm:pt>
    <dgm:pt modelId="{0733045E-458E-4BDA-B3F6-D7B75B87C339}" type="pres">
      <dgm:prSet presAssocID="{96FC22ED-C4C7-41EE-94E3-926040E900FE}" presName="sibTrans" presStyleCnt="0"/>
      <dgm:spPr/>
    </dgm:pt>
    <dgm:pt modelId="{AB898CB0-5ECB-4D24-BEFF-5C16C3F2EB05}" type="pres">
      <dgm:prSet presAssocID="{5BD1F62A-6056-443A-9A1E-5F78F6EFA67E}" presName="compNode" presStyleCnt="0"/>
      <dgm:spPr/>
    </dgm:pt>
    <dgm:pt modelId="{45E617C3-6EBE-4889-9745-9ADA672F4998}" type="pres">
      <dgm:prSet presAssocID="{5BD1F62A-6056-443A-9A1E-5F78F6EFA67E}" presName="bgRect" presStyleLbl="bgShp" presStyleIdx="1" presStyleCnt="7"/>
      <dgm:spPr/>
    </dgm:pt>
    <dgm:pt modelId="{2C602059-7A80-4075-BD20-C8C49BE75248}" type="pres">
      <dgm:prSet presAssocID="{5BD1F62A-6056-443A-9A1E-5F78F6EFA67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38410027-0D07-4510-867D-87B8EEE68502}" type="pres">
      <dgm:prSet presAssocID="{5BD1F62A-6056-443A-9A1E-5F78F6EFA67E}" presName="spaceRect" presStyleCnt="0"/>
      <dgm:spPr/>
    </dgm:pt>
    <dgm:pt modelId="{1904A743-4075-40E1-BC70-495B84C2447D}" type="pres">
      <dgm:prSet presAssocID="{5BD1F62A-6056-443A-9A1E-5F78F6EFA67E}" presName="parTx" presStyleLbl="revTx" presStyleIdx="1" presStyleCnt="7">
        <dgm:presLayoutVars>
          <dgm:chMax val="0"/>
          <dgm:chPref val="0"/>
        </dgm:presLayoutVars>
      </dgm:prSet>
      <dgm:spPr/>
    </dgm:pt>
    <dgm:pt modelId="{E76C6A58-76E8-4710-8096-65F07A165CD1}" type="pres">
      <dgm:prSet presAssocID="{8F9DC5CE-A13C-4F48-B526-CA1F33E0C02C}" presName="sibTrans" presStyleCnt="0"/>
      <dgm:spPr/>
    </dgm:pt>
    <dgm:pt modelId="{955398B5-0946-4D72-842C-D6D1D6E30C6C}" type="pres">
      <dgm:prSet presAssocID="{199DF8BC-611F-472C-883D-78EE4E48CCB0}" presName="compNode" presStyleCnt="0"/>
      <dgm:spPr/>
    </dgm:pt>
    <dgm:pt modelId="{4EC8F808-F804-4FDD-AC8E-CF3921496415}" type="pres">
      <dgm:prSet presAssocID="{199DF8BC-611F-472C-883D-78EE4E48CCB0}" presName="bgRect" presStyleLbl="bgShp" presStyleIdx="2" presStyleCnt="7"/>
      <dgm:spPr/>
    </dgm:pt>
    <dgm:pt modelId="{F2F73600-2E91-4E57-8D11-89BDF95BDF84}" type="pres">
      <dgm:prSet presAssocID="{199DF8BC-611F-472C-883D-78EE4E48CCB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151AA943-B6AB-4624-BCDC-DA6EE36EF418}" type="pres">
      <dgm:prSet presAssocID="{199DF8BC-611F-472C-883D-78EE4E48CCB0}" presName="spaceRect" presStyleCnt="0"/>
      <dgm:spPr/>
    </dgm:pt>
    <dgm:pt modelId="{3084AA4C-5A15-41B0-8E80-DD956DF59D57}" type="pres">
      <dgm:prSet presAssocID="{199DF8BC-611F-472C-883D-78EE4E48CCB0}" presName="parTx" presStyleLbl="revTx" presStyleIdx="2" presStyleCnt="7">
        <dgm:presLayoutVars>
          <dgm:chMax val="0"/>
          <dgm:chPref val="0"/>
        </dgm:presLayoutVars>
      </dgm:prSet>
      <dgm:spPr/>
    </dgm:pt>
    <dgm:pt modelId="{C020371C-51C4-4537-BFD0-C1923292C733}" type="pres">
      <dgm:prSet presAssocID="{CD60C18E-54A5-42A9-B4E0-3D07E9E569C1}" presName="sibTrans" presStyleCnt="0"/>
      <dgm:spPr/>
    </dgm:pt>
    <dgm:pt modelId="{C3594F92-1FC7-4D17-8F42-89F582EA914F}" type="pres">
      <dgm:prSet presAssocID="{12012CC2-39D4-43EA-B831-9B277517A582}" presName="compNode" presStyleCnt="0"/>
      <dgm:spPr/>
    </dgm:pt>
    <dgm:pt modelId="{1B0F8266-8B55-400A-99D9-DCC38F3D877E}" type="pres">
      <dgm:prSet presAssocID="{12012CC2-39D4-43EA-B831-9B277517A582}" presName="bgRect" presStyleLbl="bgShp" presStyleIdx="3" presStyleCnt="7"/>
      <dgm:spPr/>
    </dgm:pt>
    <dgm:pt modelId="{1E4199B6-B904-4D01-82CC-45DE78DC4FD9}" type="pres">
      <dgm:prSet presAssocID="{12012CC2-39D4-43EA-B831-9B277517A58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DF838BFE-01D4-4D26-9253-19B07833F2F5}" type="pres">
      <dgm:prSet presAssocID="{12012CC2-39D4-43EA-B831-9B277517A582}" presName="spaceRect" presStyleCnt="0"/>
      <dgm:spPr/>
    </dgm:pt>
    <dgm:pt modelId="{5FF97DEC-C307-4B23-AE9F-6681F677B959}" type="pres">
      <dgm:prSet presAssocID="{12012CC2-39D4-43EA-B831-9B277517A582}" presName="parTx" presStyleLbl="revTx" presStyleIdx="3" presStyleCnt="7">
        <dgm:presLayoutVars>
          <dgm:chMax val="0"/>
          <dgm:chPref val="0"/>
        </dgm:presLayoutVars>
      </dgm:prSet>
      <dgm:spPr/>
    </dgm:pt>
    <dgm:pt modelId="{8429204A-0852-4F20-9E5D-225DBED2895A}" type="pres">
      <dgm:prSet presAssocID="{EA38DDF9-1C7B-4A86-8D19-87133B47D8C1}" presName="sibTrans" presStyleCnt="0"/>
      <dgm:spPr/>
    </dgm:pt>
    <dgm:pt modelId="{601BC08A-6913-4FF9-8423-126B339D7677}" type="pres">
      <dgm:prSet presAssocID="{BE0BB362-568F-4B11-9674-E68D7F7B9BD4}" presName="compNode" presStyleCnt="0"/>
      <dgm:spPr/>
    </dgm:pt>
    <dgm:pt modelId="{3E7BCF57-3023-489B-BCFC-454B2D77508A}" type="pres">
      <dgm:prSet presAssocID="{BE0BB362-568F-4B11-9674-E68D7F7B9BD4}" presName="bgRect" presStyleLbl="bgShp" presStyleIdx="4" presStyleCnt="7"/>
      <dgm:spPr/>
    </dgm:pt>
    <dgm:pt modelId="{1EA49D58-BEBF-4CC7-878A-FBD3BDBAF5AE}" type="pres">
      <dgm:prSet presAssocID="{BE0BB362-568F-4B11-9674-E68D7F7B9BD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312BBCB2-79F1-4557-B732-DCDA3FECC5E6}" type="pres">
      <dgm:prSet presAssocID="{BE0BB362-568F-4B11-9674-E68D7F7B9BD4}" presName="spaceRect" presStyleCnt="0"/>
      <dgm:spPr/>
    </dgm:pt>
    <dgm:pt modelId="{DECE6CA4-A5FA-426A-A2C4-44CEA902EA24}" type="pres">
      <dgm:prSet presAssocID="{BE0BB362-568F-4B11-9674-E68D7F7B9BD4}" presName="parTx" presStyleLbl="revTx" presStyleIdx="4" presStyleCnt="7">
        <dgm:presLayoutVars>
          <dgm:chMax val="0"/>
          <dgm:chPref val="0"/>
        </dgm:presLayoutVars>
      </dgm:prSet>
      <dgm:spPr/>
    </dgm:pt>
    <dgm:pt modelId="{D0FB4C65-C6DB-4F7A-AAFB-499FC4FAEA35}" type="pres">
      <dgm:prSet presAssocID="{0022F02C-4D97-4CCA-847D-DD8D0729CA2D}" presName="sibTrans" presStyleCnt="0"/>
      <dgm:spPr/>
    </dgm:pt>
    <dgm:pt modelId="{2A8DE2C0-AE06-4621-8F4C-1B6641C05AA9}" type="pres">
      <dgm:prSet presAssocID="{8316FABA-9E02-4897-B263-C5A5F549027A}" presName="compNode" presStyleCnt="0"/>
      <dgm:spPr/>
    </dgm:pt>
    <dgm:pt modelId="{A4775744-07AC-49FB-8528-C72D9B3CB953}" type="pres">
      <dgm:prSet presAssocID="{8316FABA-9E02-4897-B263-C5A5F549027A}" presName="bgRect" presStyleLbl="bgShp" presStyleIdx="5" presStyleCnt="7"/>
      <dgm:spPr/>
    </dgm:pt>
    <dgm:pt modelId="{1CA3D64F-E07C-42F5-822E-634EE2AA6422}" type="pres">
      <dgm:prSet presAssocID="{8316FABA-9E02-4897-B263-C5A5F549027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2E23FFA2-ED01-41E1-A00B-597F18C50503}" type="pres">
      <dgm:prSet presAssocID="{8316FABA-9E02-4897-B263-C5A5F549027A}" presName="spaceRect" presStyleCnt="0"/>
      <dgm:spPr/>
    </dgm:pt>
    <dgm:pt modelId="{3F48BD62-487F-470E-8235-2AA5ABDFCC43}" type="pres">
      <dgm:prSet presAssocID="{8316FABA-9E02-4897-B263-C5A5F549027A}" presName="parTx" presStyleLbl="revTx" presStyleIdx="5" presStyleCnt="7">
        <dgm:presLayoutVars>
          <dgm:chMax val="0"/>
          <dgm:chPref val="0"/>
        </dgm:presLayoutVars>
      </dgm:prSet>
      <dgm:spPr/>
    </dgm:pt>
    <dgm:pt modelId="{26F8BCC5-1BAC-4F09-B7C4-806D2B61813B}" type="pres">
      <dgm:prSet presAssocID="{F1E99480-278C-466E-8BDB-5FA69BC34709}" presName="sibTrans" presStyleCnt="0"/>
      <dgm:spPr/>
    </dgm:pt>
    <dgm:pt modelId="{B3D343DA-0B89-4C4C-8E7D-77FC7BB7C6C3}" type="pres">
      <dgm:prSet presAssocID="{4855D7C2-0447-4378-A075-FE99B6511149}" presName="compNode" presStyleCnt="0"/>
      <dgm:spPr/>
    </dgm:pt>
    <dgm:pt modelId="{40F46473-147D-4086-872E-B36107AAB0CB}" type="pres">
      <dgm:prSet presAssocID="{4855D7C2-0447-4378-A075-FE99B6511149}" presName="bgRect" presStyleLbl="bgShp" presStyleIdx="6" presStyleCnt="7"/>
      <dgm:spPr/>
    </dgm:pt>
    <dgm:pt modelId="{BAF55488-77CC-4584-AA35-99DAD5BE2809}" type="pres">
      <dgm:prSet presAssocID="{4855D7C2-0447-4378-A075-FE99B651114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itcoin"/>
        </a:ext>
      </dgm:extLst>
    </dgm:pt>
    <dgm:pt modelId="{0185E7A8-67FF-4032-ADDC-24B1EDE422A6}" type="pres">
      <dgm:prSet presAssocID="{4855D7C2-0447-4378-A075-FE99B6511149}" presName="spaceRect" presStyleCnt="0"/>
      <dgm:spPr/>
    </dgm:pt>
    <dgm:pt modelId="{686AF952-AB85-42DB-835A-1A3DBBFE6756}" type="pres">
      <dgm:prSet presAssocID="{4855D7C2-0447-4378-A075-FE99B6511149}" presName="parTx" presStyleLbl="revTx" presStyleIdx="6" presStyleCnt="7">
        <dgm:presLayoutVars>
          <dgm:chMax val="0"/>
          <dgm:chPref val="0"/>
        </dgm:presLayoutVars>
      </dgm:prSet>
      <dgm:spPr/>
    </dgm:pt>
  </dgm:ptLst>
  <dgm:cxnLst>
    <dgm:cxn modelId="{EC9E0F0C-FA85-4758-B2A5-A41FDF35441E}" type="presOf" srcId="{5BD1F62A-6056-443A-9A1E-5F78F6EFA67E}" destId="{1904A743-4075-40E1-BC70-495B84C2447D}" srcOrd="0" destOrd="0" presId="urn:microsoft.com/office/officeart/2018/2/layout/IconVerticalSolidList"/>
    <dgm:cxn modelId="{12377D0F-B23E-4A9F-92C5-7A129B50221E}" srcId="{78FD90A5-01AE-4176-BCB6-4DAA18349D0F}" destId="{5BD1F62A-6056-443A-9A1E-5F78F6EFA67E}" srcOrd="1" destOrd="0" parTransId="{FBF3F26E-2DCC-4176-B1C3-2F7B45B004C7}" sibTransId="{8F9DC5CE-A13C-4F48-B526-CA1F33E0C02C}"/>
    <dgm:cxn modelId="{27F52216-92A4-4AA9-B400-285D86252C5E}" srcId="{78FD90A5-01AE-4176-BCB6-4DAA18349D0F}" destId="{5017D255-DFB4-43F7-8419-808B13777CEE}" srcOrd="0" destOrd="0" parTransId="{12D768B4-D321-42AC-ADA6-F19FB4A97127}" sibTransId="{96FC22ED-C4C7-41EE-94E3-926040E900FE}"/>
    <dgm:cxn modelId="{F3375B28-3000-4D2D-8448-E3FE6120BF21}" srcId="{78FD90A5-01AE-4176-BCB6-4DAA18349D0F}" destId="{8316FABA-9E02-4897-B263-C5A5F549027A}" srcOrd="5" destOrd="0" parTransId="{A9D3D97E-C427-4E1A-959F-83C307324DCA}" sibTransId="{F1E99480-278C-466E-8BDB-5FA69BC34709}"/>
    <dgm:cxn modelId="{9C354549-61F1-4E3C-8659-46DB2F0A6A22}" type="presOf" srcId="{4855D7C2-0447-4378-A075-FE99B6511149}" destId="{686AF952-AB85-42DB-835A-1A3DBBFE6756}" srcOrd="0" destOrd="0" presId="urn:microsoft.com/office/officeart/2018/2/layout/IconVerticalSolidList"/>
    <dgm:cxn modelId="{E6A4246B-A7DF-4900-8A9E-F711CF68E4DE}" type="presOf" srcId="{12012CC2-39D4-43EA-B831-9B277517A582}" destId="{5FF97DEC-C307-4B23-AE9F-6681F677B959}" srcOrd="0" destOrd="0" presId="urn:microsoft.com/office/officeart/2018/2/layout/IconVerticalSolidList"/>
    <dgm:cxn modelId="{A07FC970-3DA6-42C0-9924-B95AD0C23CAD}" srcId="{78FD90A5-01AE-4176-BCB6-4DAA18349D0F}" destId="{BE0BB362-568F-4B11-9674-E68D7F7B9BD4}" srcOrd="4" destOrd="0" parTransId="{163694EE-D49E-4B50-A7EC-E1CA23B34120}" sibTransId="{0022F02C-4D97-4CCA-847D-DD8D0729CA2D}"/>
    <dgm:cxn modelId="{BA65297D-7439-4150-A225-0EC8376A7906}" srcId="{78FD90A5-01AE-4176-BCB6-4DAA18349D0F}" destId="{12012CC2-39D4-43EA-B831-9B277517A582}" srcOrd="3" destOrd="0" parTransId="{71B10AB6-777F-440A-906C-A638FB182AC5}" sibTransId="{EA38DDF9-1C7B-4A86-8D19-87133B47D8C1}"/>
    <dgm:cxn modelId="{04EEF180-1458-46EE-80A8-09F141702771}" type="presOf" srcId="{199DF8BC-611F-472C-883D-78EE4E48CCB0}" destId="{3084AA4C-5A15-41B0-8E80-DD956DF59D57}" srcOrd="0" destOrd="0" presId="urn:microsoft.com/office/officeart/2018/2/layout/IconVerticalSolidList"/>
    <dgm:cxn modelId="{8BC84D86-1836-4982-8869-B4C922756B57}" type="presOf" srcId="{78FD90A5-01AE-4176-BCB6-4DAA18349D0F}" destId="{E685D3F7-8B3A-4019-AA94-F93A8439E332}" srcOrd="0" destOrd="0" presId="urn:microsoft.com/office/officeart/2018/2/layout/IconVerticalSolidList"/>
    <dgm:cxn modelId="{4A34669A-ADAE-45AA-8DEE-080DF732365B}" type="presOf" srcId="{5017D255-DFB4-43F7-8419-808B13777CEE}" destId="{42BAF832-4D3F-451C-9CFD-F726595BAC48}" srcOrd="0" destOrd="0" presId="urn:microsoft.com/office/officeart/2018/2/layout/IconVerticalSolidList"/>
    <dgm:cxn modelId="{A0800A9E-2E53-4714-B103-FE2705ED74DA}" type="presOf" srcId="{BE0BB362-568F-4B11-9674-E68D7F7B9BD4}" destId="{DECE6CA4-A5FA-426A-A2C4-44CEA902EA24}" srcOrd="0" destOrd="0" presId="urn:microsoft.com/office/officeart/2018/2/layout/IconVerticalSolidList"/>
    <dgm:cxn modelId="{22C432A8-0BE8-47F7-A36B-3D049C50E0B5}" type="presOf" srcId="{8316FABA-9E02-4897-B263-C5A5F549027A}" destId="{3F48BD62-487F-470E-8235-2AA5ABDFCC43}" srcOrd="0" destOrd="0" presId="urn:microsoft.com/office/officeart/2018/2/layout/IconVerticalSolidList"/>
    <dgm:cxn modelId="{946B9DE9-D7B1-4163-9AFA-C6518B47EBF7}" srcId="{78FD90A5-01AE-4176-BCB6-4DAA18349D0F}" destId="{4855D7C2-0447-4378-A075-FE99B6511149}" srcOrd="6" destOrd="0" parTransId="{1BA0B434-9E85-4928-8D5B-E9FE621DD290}" sibTransId="{F0180DF9-3EFE-4CF6-9401-8482A59F27A4}"/>
    <dgm:cxn modelId="{BE9F15F7-06F5-4014-B04D-14889329858B}" srcId="{78FD90A5-01AE-4176-BCB6-4DAA18349D0F}" destId="{199DF8BC-611F-472C-883D-78EE4E48CCB0}" srcOrd="2" destOrd="0" parTransId="{CCFCA8D7-9114-479F-8691-00E1164BB8DF}" sibTransId="{CD60C18E-54A5-42A9-B4E0-3D07E9E569C1}"/>
    <dgm:cxn modelId="{A50BA66B-1494-4F28-834B-2A58CF433C88}" type="presParOf" srcId="{E685D3F7-8B3A-4019-AA94-F93A8439E332}" destId="{81FA3045-827B-423C-ADF3-B435F7255D2E}" srcOrd="0" destOrd="0" presId="urn:microsoft.com/office/officeart/2018/2/layout/IconVerticalSolidList"/>
    <dgm:cxn modelId="{81B791A6-130F-4062-8437-B65F9ADB2116}" type="presParOf" srcId="{81FA3045-827B-423C-ADF3-B435F7255D2E}" destId="{34B7BADB-A289-4216-92A1-4D02236C6813}" srcOrd="0" destOrd="0" presId="urn:microsoft.com/office/officeart/2018/2/layout/IconVerticalSolidList"/>
    <dgm:cxn modelId="{15B63C48-FE5C-4A17-A39E-F01AA8C3C5A8}" type="presParOf" srcId="{81FA3045-827B-423C-ADF3-B435F7255D2E}" destId="{92D6B98B-8D08-46A3-BB5A-618FD112C5BE}" srcOrd="1" destOrd="0" presId="urn:microsoft.com/office/officeart/2018/2/layout/IconVerticalSolidList"/>
    <dgm:cxn modelId="{77BD77B0-EB7A-48FD-9A26-DA7EAFB27EC3}" type="presParOf" srcId="{81FA3045-827B-423C-ADF3-B435F7255D2E}" destId="{D7BC4505-5CCF-4F96-A39D-046E6DD13022}" srcOrd="2" destOrd="0" presId="urn:microsoft.com/office/officeart/2018/2/layout/IconVerticalSolidList"/>
    <dgm:cxn modelId="{7BA30244-9C9E-423C-8F14-8C1F3F71A4B8}" type="presParOf" srcId="{81FA3045-827B-423C-ADF3-B435F7255D2E}" destId="{42BAF832-4D3F-451C-9CFD-F726595BAC48}" srcOrd="3" destOrd="0" presId="urn:microsoft.com/office/officeart/2018/2/layout/IconVerticalSolidList"/>
    <dgm:cxn modelId="{D3186786-C26E-43BC-84DE-D9078BE42C6F}" type="presParOf" srcId="{E685D3F7-8B3A-4019-AA94-F93A8439E332}" destId="{0733045E-458E-4BDA-B3F6-D7B75B87C339}" srcOrd="1" destOrd="0" presId="urn:microsoft.com/office/officeart/2018/2/layout/IconVerticalSolidList"/>
    <dgm:cxn modelId="{E7796CB9-5D07-4241-B05B-2CC5E619E857}" type="presParOf" srcId="{E685D3F7-8B3A-4019-AA94-F93A8439E332}" destId="{AB898CB0-5ECB-4D24-BEFF-5C16C3F2EB05}" srcOrd="2" destOrd="0" presId="urn:microsoft.com/office/officeart/2018/2/layout/IconVerticalSolidList"/>
    <dgm:cxn modelId="{95854D20-8BD1-4221-8256-5030200BE94B}" type="presParOf" srcId="{AB898CB0-5ECB-4D24-BEFF-5C16C3F2EB05}" destId="{45E617C3-6EBE-4889-9745-9ADA672F4998}" srcOrd="0" destOrd="0" presId="urn:microsoft.com/office/officeart/2018/2/layout/IconVerticalSolidList"/>
    <dgm:cxn modelId="{39DAF466-713F-4CA2-9F7E-012BFDE40BEC}" type="presParOf" srcId="{AB898CB0-5ECB-4D24-BEFF-5C16C3F2EB05}" destId="{2C602059-7A80-4075-BD20-C8C49BE75248}" srcOrd="1" destOrd="0" presId="urn:microsoft.com/office/officeart/2018/2/layout/IconVerticalSolidList"/>
    <dgm:cxn modelId="{D69D5CFF-B0C2-4AEC-A779-1134EBB1BA91}" type="presParOf" srcId="{AB898CB0-5ECB-4D24-BEFF-5C16C3F2EB05}" destId="{38410027-0D07-4510-867D-87B8EEE68502}" srcOrd="2" destOrd="0" presId="urn:microsoft.com/office/officeart/2018/2/layout/IconVerticalSolidList"/>
    <dgm:cxn modelId="{474A888D-AC8C-4CFD-8315-800228C4CD9E}" type="presParOf" srcId="{AB898CB0-5ECB-4D24-BEFF-5C16C3F2EB05}" destId="{1904A743-4075-40E1-BC70-495B84C2447D}" srcOrd="3" destOrd="0" presId="urn:microsoft.com/office/officeart/2018/2/layout/IconVerticalSolidList"/>
    <dgm:cxn modelId="{ACAF1293-2B0A-451E-ACFE-A690AE0753B5}" type="presParOf" srcId="{E685D3F7-8B3A-4019-AA94-F93A8439E332}" destId="{E76C6A58-76E8-4710-8096-65F07A165CD1}" srcOrd="3" destOrd="0" presId="urn:microsoft.com/office/officeart/2018/2/layout/IconVerticalSolidList"/>
    <dgm:cxn modelId="{121A0127-311C-44DF-9B1A-D33FE481D718}" type="presParOf" srcId="{E685D3F7-8B3A-4019-AA94-F93A8439E332}" destId="{955398B5-0946-4D72-842C-D6D1D6E30C6C}" srcOrd="4" destOrd="0" presId="urn:microsoft.com/office/officeart/2018/2/layout/IconVerticalSolidList"/>
    <dgm:cxn modelId="{697B7F15-C40E-4F7C-9C83-D8F8FB2B1818}" type="presParOf" srcId="{955398B5-0946-4D72-842C-D6D1D6E30C6C}" destId="{4EC8F808-F804-4FDD-AC8E-CF3921496415}" srcOrd="0" destOrd="0" presId="urn:microsoft.com/office/officeart/2018/2/layout/IconVerticalSolidList"/>
    <dgm:cxn modelId="{43C72910-AF00-4047-9BB4-D64D0C9E5F0A}" type="presParOf" srcId="{955398B5-0946-4D72-842C-D6D1D6E30C6C}" destId="{F2F73600-2E91-4E57-8D11-89BDF95BDF84}" srcOrd="1" destOrd="0" presId="urn:microsoft.com/office/officeart/2018/2/layout/IconVerticalSolidList"/>
    <dgm:cxn modelId="{FCB4D233-155D-4B6A-8345-59678B5A7B61}" type="presParOf" srcId="{955398B5-0946-4D72-842C-D6D1D6E30C6C}" destId="{151AA943-B6AB-4624-BCDC-DA6EE36EF418}" srcOrd="2" destOrd="0" presId="urn:microsoft.com/office/officeart/2018/2/layout/IconVerticalSolidList"/>
    <dgm:cxn modelId="{AB82D962-2B19-4ACC-91AC-76D514D4A982}" type="presParOf" srcId="{955398B5-0946-4D72-842C-D6D1D6E30C6C}" destId="{3084AA4C-5A15-41B0-8E80-DD956DF59D57}" srcOrd="3" destOrd="0" presId="urn:microsoft.com/office/officeart/2018/2/layout/IconVerticalSolidList"/>
    <dgm:cxn modelId="{02695E49-2BCF-4E93-AFE9-6DF39ACB7F8F}" type="presParOf" srcId="{E685D3F7-8B3A-4019-AA94-F93A8439E332}" destId="{C020371C-51C4-4537-BFD0-C1923292C733}" srcOrd="5" destOrd="0" presId="urn:microsoft.com/office/officeart/2018/2/layout/IconVerticalSolidList"/>
    <dgm:cxn modelId="{4DA73DAF-F64B-4E80-B7D9-7B12A6683AE8}" type="presParOf" srcId="{E685D3F7-8B3A-4019-AA94-F93A8439E332}" destId="{C3594F92-1FC7-4D17-8F42-89F582EA914F}" srcOrd="6" destOrd="0" presId="urn:microsoft.com/office/officeart/2018/2/layout/IconVerticalSolidList"/>
    <dgm:cxn modelId="{9E403EC8-7293-49EF-B5F4-E82D23939FB8}" type="presParOf" srcId="{C3594F92-1FC7-4D17-8F42-89F582EA914F}" destId="{1B0F8266-8B55-400A-99D9-DCC38F3D877E}" srcOrd="0" destOrd="0" presId="urn:microsoft.com/office/officeart/2018/2/layout/IconVerticalSolidList"/>
    <dgm:cxn modelId="{7E8C41AF-2C3D-4207-BB01-0C9DD63914ED}" type="presParOf" srcId="{C3594F92-1FC7-4D17-8F42-89F582EA914F}" destId="{1E4199B6-B904-4D01-82CC-45DE78DC4FD9}" srcOrd="1" destOrd="0" presId="urn:microsoft.com/office/officeart/2018/2/layout/IconVerticalSolidList"/>
    <dgm:cxn modelId="{1D33223A-AA71-4D31-92E7-E84FF36FE6E1}" type="presParOf" srcId="{C3594F92-1FC7-4D17-8F42-89F582EA914F}" destId="{DF838BFE-01D4-4D26-9253-19B07833F2F5}" srcOrd="2" destOrd="0" presId="urn:microsoft.com/office/officeart/2018/2/layout/IconVerticalSolidList"/>
    <dgm:cxn modelId="{31E0B972-8D46-4C24-8C6F-C0607D6F9216}" type="presParOf" srcId="{C3594F92-1FC7-4D17-8F42-89F582EA914F}" destId="{5FF97DEC-C307-4B23-AE9F-6681F677B959}" srcOrd="3" destOrd="0" presId="urn:microsoft.com/office/officeart/2018/2/layout/IconVerticalSolidList"/>
    <dgm:cxn modelId="{CD93E076-A3F6-42BE-AF93-597FBB159E18}" type="presParOf" srcId="{E685D3F7-8B3A-4019-AA94-F93A8439E332}" destId="{8429204A-0852-4F20-9E5D-225DBED2895A}" srcOrd="7" destOrd="0" presId="urn:microsoft.com/office/officeart/2018/2/layout/IconVerticalSolidList"/>
    <dgm:cxn modelId="{B483B487-0329-4C8E-9B7E-C87255C4692E}" type="presParOf" srcId="{E685D3F7-8B3A-4019-AA94-F93A8439E332}" destId="{601BC08A-6913-4FF9-8423-126B339D7677}" srcOrd="8" destOrd="0" presId="urn:microsoft.com/office/officeart/2018/2/layout/IconVerticalSolidList"/>
    <dgm:cxn modelId="{51570E67-C38F-43CC-80C6-71D0232B6156}" type="presParOf" srcId="{601BC08A-6913-4FF9-8423-126B339D7677}" destId="{3E7BCF57-3023-489B-BCFC-454B2D77508A}" srcOrd="0" destOrd="0" presId="urn:microsoft.com/office/officeart/2018/2/layout/IconVerticalSolidList"/>
    <dgm:cxn modelId="{6BBEEBE4-9EDF-42FD-930D-E6CD6EE52E50}" type="presParOf" srcId="{601BC08A-6913-4FF9-8423-126B339D7677}" destId="{1EA49D58-BEBF-4CC7-878A-FBD3BDBAF5AE}" srcOrd="1" destOrd="0" presId="urn:microsoft.com/office/officeart/2018/2/layout/IconVerticalSolidList"/>
    <dgm:cxn modelId="{AEF34716-7956-4578-A15C-1AE56382AA13}" type="presParOf" srcId="{601BC08A-6913-4FF9-8423-126B339D7677}" destId="{312BBCB2-79F1-4557-B732-DCDA3FECC5E6}" srcOrd="2" destOrd="0" presId="urn:microsoft.com/office/officeart/2018/2/layout/IconVerticalSolidList"/>
    <dgm:cxn modelId="{5F81C4F0-4358-4286-A064-BB431A51FD48}" type="presParOf" srcId="{601BC08A-6913-4FF9-8423-126B339D7677}" destId="{DECE6CA4-A5FA-426A-A2C4-44CEA902EA24}" srcOrd="3" destOrd="0" presId="urn:microsoft.com/office/officeart/2018/2/layout/IconVerticalSolidList"/>
    <dgm:cxn modelId="{D97933FD-1566-4678-9EED-F50370056E1D}" type="presParOf" srcId="{E685D3F7-8B3A-4019-AA94-F93A8439E332}" destId="{D0FB4C65-C6DB-4F7A-AAFB-499FC4FAEA35}" srcOrd="9" destOrd="0" presId="urn:microsoft.com/office/officeart/2018/2/layout/IconVerticalSolidList"/>
    <dgm:cxn modelId="{AFF8C170-62D5-4D00-8980-C51B5644AC63}" type="presParOf" srcId="{E685D3F7-8B3A-4019-AA94-F93A8439E332}" destId="{2A8DE2C0-AE06-4621-8F4C-1B6641C05AA9}" srcOrd="10" destOrd="0" presId="urn:microsoft.com/office/officeart/2018/2/layout/IconVerticalSolidList"/>
    <dgm:cxn modelId="{2C93F258-32B3-43F0-9FEB-0BCEB2D9EF00}" type="presParOf" srcId="{2A8DE2C0-AE06-4621-8F4C-1B6641C05AA9}" destId="{A4775744-07AC-49FB-8528-C72D9B3CB953}" srcOrd="0" destOrd="0" presId="urn:microsoft.com/office/officeart/2018/2/layout/IconVerticalSolidList"/>
    <dgm:cxn modelId="{96D7457D-8CED-4828-BCC3-509765029E98}" type="presParOf" srcId="{2A8DE2C0-AE06-4621-8F4C-1B6641C05AA9}" destId="{1CA3D64F-E07C-42F5-822E-634EE2AA6422}" srcOrd="1" destOrd="0" presId="urn:microsoft.com/office/officeart/2018/2/layout/IconVerticalSolidList"/>
    <dgm:cxn modelId="{3A087D45-3D4B-4F43-8C62-891B72FA5330}" type="presParOf" srcId="{2A8DE2C0-AE06-4621-8F4C-1B6641C05AA9}" destId="{2E23FFA2-ED01-41E1-A00B-597F18C50503}" srcOrd="2" destOrd="0" presId="urn:microsoft.com/office/officeart/2018/2/layout/IconVerticalSolidList"/>
    <dgm:cxn modelId="{C2D53367-1D59-466E-A364-DACEE1C0B92F}" type="presParOf" srcId="{2A8DE2C0-AE06-4621-8F4C-1B6641C05AA9}" destId="{3F48BD62-487F-470E-8235-2AA5ABDFCC43}" srcOrd="3" destOrd="0" presId="urn:microsoft.com/office/officeart/2018/2/layout/IconVerticalSolidList"/>
    <dgm:cxn modelId="{2CAFCAF8-1F25-47E3-8BF5-1F773DDB7B65}" type="presParOf" srcId="{E685D3F7-8B3A-4019-AA94-F93A8439E332}" destId="{26F8BCC5-1BAC-4F09-B7C4-806D2B61813B}" srcOrd="11" destOrd="0" presId="urn:microsoft.com/office/officeart/2018/2/layout/IconVerticalSolidList"/>
    <dgm:cxn modelId="{A50256FC-7D20-4949-B3B3-5D1F564925CB}" type="presParOf" srcId="{E685D3F7-8B3A-4019-AA94-F93A8439E332}" destId="{B3D343DA-0B89-4C4C-8E7D-77FC7BB7C6C3}" srcOrd="12" destOrd="0" presId="urn:microsoft.com/office/officeart/2018/2/layout/IconVerticalSolidList"/>
    <dgm:cxn modelId="{86259375-20E6-416C-9400-BEB6C13BC39A}" type="presParOf" srcId="{B3D343DA-0B89-4C4C-8E7D-77FC7BB7C6C3}" destId="{40F46473-147D-4086-872E-B36107AAB0CB}" srcOrd="0" destOrd="0" presId="urn:microsoft.com/office/officeart/2018/2/layout/IconVerticalSolidList"/>
    <dgm:cxn modelId="{BD657608-1A23-44EE-8557-B3A679FA3A46}" type="presParOf" srcId="{B3D343DA-0B89-4C4C-8E7D-77FC7BB7C6C3}" destId="{BAF55488-77CC-4584-AA35-99DAD5BE2809}" srcOrd="1" destOrd="0" presId="urn:microsoft.com/office/officeart/2018/2/layout/IconVerticalSolidList"/>
    <dgm:cxn modelId="{95A6BF85-8944-4CC0-A567-10814B2CC82B}" type="presParOf" srcId="{B3D343DA-0B89-4C4C-8E7D-77FC7BB7C6C3}" destId="{0185E7A8-67FF-4032-ADDC-24B1EDE422A6}" srcOrd="2" destOrd="0" presId="urn:microsoft.com/office/officeart/2018/2/layout/IconVerticalSolidList"/>
    <dgm:cxn modelId="{9D6A404B-BE94-4480-B18D-501FFD2DE123}" type="presParOf" srcId="{B3D343DA-0B89-4C4C-8E7D-77FC7BB7C6C3}" destId="{686AF952-AB85-42DB-835A-1A3DBBFE67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C6B8DF-C149-4005-B511-6E6A6A4B20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C47831-A6DC-44DD-8DB6-20CC4B79A984}">
      <dgm:prSet/>
      <dgm:spPr/>
      <dgm:t>
        <a:bodyPr/>
        <a:lstStyle/>
        <a:p>
          <a:r>
            <a:rPr lang="en-US"/>
            <a:t>Single digit millisecond latencies</a:t>
          </a:r>
        </a:p>
      </dgm:t>
    </dgm:pt>
    <dgm:pt modelId="{44FDC2CD-AA78-40C5-B367-F2BFFAEC401C}" type="parTrans" cxnId="{21335A9E-D1C0-4097-9298-6D79013D9451}">
      <dgm:prSet/>
      <dgm:spPr/>
      <dgm:t>
        <a:bodyPr/>
        <a:lstStyle/>
        <a:p>
          <a:endParaRPr lang="en-US"/>
        </a:p>
      </dgm:t>
    </dgm:pt>
    <dgm:pt modelId="{28800DE6-2260-41E3-B24F-7E1DED5AFE3A}" type="sibTrans" cxnId="{21335A9E-D1C0-4097-9298-6D79013D9451}">
      <dgm:prSet/>
      <dgm:spPr/>
      <dgm:t>
        <a:bodyPr/>
        <a:lstStyle/>
        <a:p>
          <a:endParaRPr lang="en-US"/>
        </a:p>
      </dgm:t>
    </dgm:pt>
    <dgm:pt modelId="{805FBC48-29A7-4618-A8A4-767EECD257C0}">
      <dgm:prSet/>
      <dgm:spPr/>
      <dgm:t>
        <a:bodyPr/>
        <a:lstStyle/>
        <a:p>
          <a:r>
            <a:rPr lang="en-US"/>
            <a:t>Read-writes 99</a:t>
          </a:r>
          <a:r>
            <a:rPr lang="en-US" baseline="30000"/>
            <a:t>th</a:t>
          </a:r>
          <a:r>
            <a:rPr lang="en-US"/>
            <a:t> percentile</a:t>
          </a:r>
        </a:p>
      </dgm:t>
    </dgm:pt>
    <dgm:pt modelId="{0606FF11-32C6-4991-9D46-B6DA6AB65959}" type="parTrans" cxnId="{8ADE3A08-14B4-4E9D-944A-0200230AA73D}">
      <dgm:prSet/>
      <dgm:spPr/>
      <dgm:t>
        <a:bodyPr/>
        <a:lstStyle/>
        <a:p>
          <a:endParaRPr lang="en-US"/>
        </a:p>
      </dgm:t>
    </dgm:pt>
    <dgm:pt modelId="{9A274E32-E2F2-4C59-8E86-7E95E83FCE58}" type="sibTrans" cxnId="{8ADE3A08-14B4-4E9D-944A-0200230AA73D}">
      <dgm:prSet/>
      <dgm:spPr/>
      <dgm:t>
        <a:bodyPr/>
        <a:lstStyle/>
        <a:p>
          <a:endParaRPr lang="en-US"/>
        </a:p>
      </dgm:t>
    </dgm:pt>
    <dgm:pt modelId="{A9BBE9B4-BBE5-4B46-9C7E-1DDB4F12CB71}">
      <dgm:prSet/>
      <dgm:spPr/>
      <dgm:t>
        <a:bodyPr/>
        <a:lstStyle/>
        <a:p>
          <a:r>
            <a:rPr lang="en-US"/>
            <a:t>Same region only</a:t>
          </a:r>
        </a:p>
      </dgm:t>
    </dgm:pt>
    <dgm:pt modelId="{2347D672-6D0F-4021-A861-5B6137079E37}" type="parTrans" cxnId="{104F7FD8-01BC-4FD0-8E8C-B40DDE90C5C6}">
      <dgm:prSet/>
      <dgm:spPr/>
      <dgm:t>
        <a:bodyPr/>
        <a:lstStyle/>
        <a:p>
          <a:endParaRPr lang="en-US"/>
        </a:p>
      </dgm:t>
    </dgm:pt>
    <dgm:pt modelId="{2728E79D-1C17-4D5A-AC56-9C3409386BDB}" type="sibTrans" cxnId="{104F7FD8-01BC-4FD0-8E8C-B40DDE90C5C6}">
      <dgm:prSet/>
      <dgm:spPr/>
      <dgm:t>
        <a:bodyPr/>
        <a:lstStyle/>
        <a:p>
          <a:endParaRPr lang="en-US"/>
        </a:p>
      </dgm:t>
    </dgm:pt>
    <dgm:pt modelId="{E2D06D5F-41C3-4E35-A9BA-762E516F8C04}">
      <dgm:prSet/>
      <dgm:spPr/>
      <dgm:t>
        <a:bodyPr/>
        <a:lstStyle/>
        <a:p>
          <a:r>
            <a:rPr lang="en-US"/>
            <a:t>Requires careful DB design</a:t>
          </a:r>
        </a:p>
      </dgm:t>
    </dgm:pt>
    <dgm:pt modelId="{7871015C-6D17-4C52-928B-CCDAEDDCF681}" type="parTrans" cxnId="{031CFE19-8406-4725-9376-4C62034A0268}">
      <dgm:prSet/>
      <dgm:spPr/>
      <dgm:t>
        <a:bodyPr/>
        <a:lstStyle/>
        <a:p>
          <a:endParaRPr lang="en-US"/>
        </a:p>
      </dgm:t>
    </dgm:pt>
    <dgm:pt modelId="{91023D96-4140-4841-98C8-AE759CDC1D23}" type="sibTrans" cxnId="{031CFE19-8406-4725-9376-4C62034A0268}">
      <dgm:prSet/>
      <dgm:spPr/>
      <dgm:t>
        <a:bodyPr/>
        <a:lstStyle/>
        <a:p>
          <a:endParaRPr lang="en-US"/>
        </a:p>
      </dgm:t>
    </dgm:pt>
    <dgm:pt modelId="{1169DEFE-F3DE-4E07-AAF2-1E3D6AF31502}" type="pres">
      <dgm:prSet presAssocID="{81C6B8DF-C149-4005-B511-6E6A6A4B20EB}" presName="root" presStyleCnt="0">
        <dgm:presLayoutVars>
          <dgm:dir/>
          <dgm:resizeHandles val="exact"/>
        </dgm:presLayoutVars>
      </dgm:prSet>
      <dgm:spPr/>
    </dgm:pt>
    <dgm:pt modelId="{5B4CDA79-1AD4-4EC9-9366-731657D907FE}" type="pres">
      <dgm:prSet presAssocID="{CBC47831-A6DC-44DD-8DB6-20CC4B79A984}" presName="compNode" presStyleCnt="0"/>
      <dgm:spPr/>
    </dgm:pt>
    <dgm:pt modelId="{1D68C2CE-0B8F-404D-8208-8AD8184554E4}" type="pres">
      <dgm:prSet presAssocID="{CBC47831-A6DC-44DD-8DB6-20CC4B79A984}" presName="bgRect" presStyleLbl="bgShp" presStyleIdx="0" presStyleCnt="4"/>
      <dgm:spPr/>
    </dgm:pt>
    <dgm:pt modelId="{87C96D4E-F7A4-4242-BA37-EEBB94D9C480}" type="pres">
      <dgm:prSet presAssocID="{CBC47831-A6DC-44DD-8DB6-20CC4B79A9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54E115B3-022D-41D1-978D-6C3B1978E614}" type="pres">
      <dgm:prSet presAssocID="{CBC47831-A6DC-44DD-8DB6-20CC4B79A984}" presName="spaceRect" presStyleCnt="0"/>
      <dgm:spPr/>
    </dgm:pt>
    <dgm:pt modelId="{587FF1E9-6677-4E7B-9B1E-411FBA626A98}" type="pres">
      <dgm:prSet presAssocID="{CBC47831-A6DC-44DD-8DB6-20CC4B79A984}" presName="parTx" presStyleLbl="revTx" presStyleIdx="0" presStyleCnt="4">
        <dgm:presLayoutVars>
          <dgm:chMax val="0"/>
          <dgm:chPref val="0"/>
        </dgm:presLayoutVars>
      </dgm:prSet>
      <dgm:spPr/>
    </dgm:pt>
    <dgm:pt modelId="{2FA87229-1A40-4CFE-9EAB-7C1E4E069D9A}" type="pres">
      <dgm:prSet presAssocID="{28800DE6-2260-41E3-B24F-7E1DED5AFE3A}" presName="sibTrans" presStyleCnt="0"/>
      <dgm:spPr/>
    </dgm:pt>
    <dgm:pt modelId="{8BF7C5A8-9D5C-4CF8-AE9E-80506145AF3A}" type="pres">
      <dgm:prSet presAssocID="{805FBC48-29A7-4618-A8A4-767EECD257C0}" presName="compNode" presStyleCnt="0"/>
      <dgm:spPr/>
    </dgm:pt>
    <dgm:pt modelId="{051295F6-B67F-4331-82C0-1E00161CFEF4}" type="pres">
      <dgm:prSet presAssocID="{805FBC48-29A7-4618-A8A4-767EECD257C0}" presName="bgRect" presStyleLbl="bgShp" presStyleIdx="1" presStyleCnt="4"/>
      <dgm:spPr/>
    </dgm:pt>
    <dgm:pt modelId="{B06CA64A-756E-4799-8048-F8EDA1907CFA}" type="pres">
      <dgm:prSet presAssocID="{805FBC48-29A7-4618-A8A4-767EECD257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128634DD-8B67-452E-92B0-889A8A9C2963}" type="pres">
      <dgm:prSet presAssocID="{805FBC48-29A7-4618-A8A4-767EECD257C0}" presName="spaceRect" presStyleCnt="0"/>
      <dgm:spPr/>
    </dgm:pt>
    <dgm:pt modelId="{C54ACDDB-BE8B-49E4-A6DA-91DAA5821E75}" type="pres">
      <dgm:prSet presAssocID="{805FBC48-29A7-4618-A8A4-767EECD257C0}" presName="parTx" presStyleLbl="revTx" presStyleIdx="1" presStyleCnt="4">
        <dgm:presLayoutVars>
          <dgm:chMax val="0"/>
          <dgm:chPref val="0"/>
        </dgm:presLayoutVars>
      </dgm:prSet>
      <dgm:spPr/>
    </dgm:pt>
    <dgm:pt modelId="{2D8C769E-6F9C-425B-A748-86C1484689BF}" type="pres">
      <dgm:prSet presAssocID="{9A274E32-E2F2-4C59-8E86-7E95E83FCE58}" presName="sibTrans" presStyleCnt="0"/>
      <dgm:spPr/>
    </dgm:pt>
    <dgm:pt modelId="{D27148DA-EEAC-44C7-BFFA-676CB24F12CC}" type="pres">
      <dgm:prSet presAssocID="{A9BBE9B4-BBE5-4B46-9C7E-1DDB4F12CB71}" presName="compNode" presStyleCnt="0"/>
      <dgm:spPr/>
    </dgm:pt>
    <dgm:pt modelId="{858B6D7C-19E5-4A78-9893-D41A697844D8}" type="pres">
      <dgm:prSet presAssocID="{A9BBE9B4-BBE5-4B46-9C7E-1DDB4F12CB71}" presName="bgRect" presStyleLbl="bgShp" presStyleIdx="2" presStyleCnt="4"/>
      <dgm:spPr/>
    </dgm:pt>
    <dgm:pt modelId="{5BB46C0D-50D0-4BA3-B17B-CFA14B5817A0}" type="pres">
      <dgm:prSet presAssocID="{A9BBE9B4-BBE5-4B46-9C7E-1DDB4F12CB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0AEC2804-572E-4A0F-BC69-CE7BAF985B7D}" type="pres">
      <dgm:prSet presAssocID="{A9BBE9B4-BBE5-4B46-9C7E-1DDB4F12CB71}" presName="spaceRect" presStyleCnt="0"/>
      <dgm:spPr/>
    </dgm:pt>
    <dgm:pt modelId="{F188CE0F-D954-415D-BEE1-60CD88986864}" type="pres">
      <dgm:prSet presAssocID="{A9BBE9B4-BBE5-4B46-9C7E-1DDB4F12CB71}" presName="parTx" presStyleLbl="revTx" presStyleIdx="2" presStyleCnt="4">
        <dgm:presLayoutVars>
          <dgm:chMax val="0"/>
          <dgm:chPref val="0"/>
        </dgm:presLayoutVars>
      </dgm:prSet>
      <dgm:spPr/>
    </dgm:pt>
    <dgm:pt modelId="{B290480C-26FA-4074-BED9-EEE00F72DC75}" type="pres">
      <dgm:prSet presAssocID="{2728E79D-1C17-4D5A-AC56-9C3409386BDB}" presName="sibTrans" presStyleCnt="0"/>
      <dgm:spPr/>
    </dgm:pt>
    <dgm:pt modelId="{71A9B713-F26A-44F7-8B4E-6DC7FF634236}" type="pres">
      <dgm:prSet presAssocID="{E2D06D5F-41C3-4E35-A9BA-762E516F8C04}" presName="compNode" presStyleCnt="0"/>
      <dgm:spPr/>
    </dgm:pt>
    <dgm:pt modelId="{F364559A-A5E0-4325-845E-AAE7D4E800ED}" type="pres">
      <dgm:prSet presAssocID="{E2D06D5F-41C3-4E35-A9BA-762E516F8C04}" presName="bgRect" presStyleLbl="bgShp" presStyleIdx="3" presStyleCnt="4"/>
      <dgm:spPr/>
    </dgm:pt>
    <dgm:pt modelId="{1514C183-9E79-4498-A960-E868C5D80F15}" type="pres">
      <dgm:prSet presAssocID="{E2D06D5F-41C3-4E35-A9BA-762E516F8C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16A44F57-9F73-4CF4-B5F6-21EF9D0B2440}" type="pres">
      <dgm:prSet presAssocID="{E2D06D5F-41C3-4E35-A9BA-762E516F8C04}" presName="spaceRect" presStyleCnt="0"/>
      <dgm:spPr/>
    </dgm:pt>
    <dgm:pt modelId="{33FEF9BF-0EEF-432B-BF55-FC8885610EF6}" type="pres">
      <dgm:prSet presAssocID="{E2D06D5F-41C3-4E35-A9BA-762E516F8C04}" presName="parTx" presStyleLbl="revTx" presStyleIdx="3" presStyleCnt="4">
        <dgm:presLayoutVars>
          <dgm:chMax val="0"/>
          <dgm:chPref val="0"/>
        </dgm:presLayoutVars>
      </dgm:prSet>
      <dgm:spPr/>
    </dgm:pt>
  </dgm:ptLst>
  <dgm:cxnLst>
    <dgm:cxn modelId="{8ADE3A08-14B4-4E9D-944A-0200230AA73D}" srcId="{81C6B8DF-C149-4005-B511-6E6A6A4B20EB}" destId="{805FBC48-29A7-4618-A8A4-767EECD257C0}" srcOrd="1" destOrd="0" parTransId="{0606FF11-32C6-4991-9D46-B6DA6AB65959}" sibTransId="{9A274E32-E2F2-4C59-8E86-7E95E83FCE58}"/>
    <dgm:cxn modelId="{031CFE19-8406-4725-9376-4C62034A0268}" srcId="{81C6B8DF-C149-4005-B511-6E6A6A4B20EB}" destId="{E2D06D5F-41C3-4E35-A9BA-762E516F8C04}" srcOrd="3" destOrd="0" parTransId="{7871015C-6D17-4C52-928B-CCDAEDDCF681}" sibTransId="{91023D96-4140-4841-98C8-AE759CDC1D23}"/>
    <dgm:cxn modelId="{69AB402D-20B0-4334-A589-1F3B429EEF6F}" type="presOf" srcId="{805FBC48-29A7-4618-A8A4-767EECD257C0}" destId="{C54ACDDB-BE8B-49E4-A6DA-91DAA5821E75}" srcOrd="0" destOrd="0" presId="urn:microsoft.com/office/officeart/2018/2/layout/IconVerticalSolidList"/>
    <dgm:cxn modelId="{CA9A7F82-B65A-432E-8AF7-6B5B30B4D5D8}" type="presOf" srcId="{A9BBE9B4-BBE5-4B46-9C7E-1DDB4F12CB71}" destId="{F188CE0F-D954-415D-BEE1-60CD88986864}" srcOrd="0" destOrd="0" presId="urn:microsoft.com/office/officeart/2018/2/layout/IconVerticalSolidList"/>
    <dgm:cxn modelId="{21335A9E-D1C0-4097-9298-6D79013D9451}" srcId="{81C6B8DF-C149-4005-B511-6E6A6A4B20EB}" destId="{CBC47831-A6DC-44DD-8DB6-20CC4B79A984}" srcOrd="0" destOrd="0" parTransId="{44FDC2CD-AA78-40C5-B367-F2BFFAEC401C}" sibTransId="{28800DE6-2260-41E3-B24F-7E1DED5AFE3A}"/>
    <dgm:cxn modelId="{6C6847A3-FE56-4DCF-9081-42C4ADBE7985}" type="presOf" srcId="{CBC47831-A6DC-44DD-8DB6-20CC4B79A984}" destId="{587FF1E9-6677-4E7B-9B1E-411FBA626A98}" srcOrd="0" destOrd="0" presId="urn:microsoft.com/office/officeart/2018/2/layout/IconVerticalSolidList"/>
    <dgm:cxn modelId="{104F7FD8-01BC-4FD0-8E8C-B40DDE90C5C6}" srcId="{81C6B8DF-C149-4005-B511-6E6A6A4B20EB}" destId="{A9BBE9B4-BBE5-4B46-9C7E-1DDB4F12CB71}" srcOrd="2" destOrd="0" parTransId="{2347D672-6D0F-4021-A861-5B6137079E37}" sibTransId="{2728E79D-1C17-4D5A-AC56-9C3409386BDB}"/>
    <dgm:cxn modelId="{97D558DE-21B3-48C2-BD99-9F78135CC59C}" type="presOf" srcId="{81C6B8DF-C149-4005-B511-6E6A6A4B20EB}" destId="{1169DEFE-F3DE-4E07-AAF2-1E3D6AF31502}" srcOrd="0" destOrd="0" presId="urn:microsoft.com/office/officeart/2018/2/layout/IconVerticalSolidList"/>
    <dgm:cxn modelId="{ABDB31E3-314F-4DC1-94A3-BB7401215F0D}" type="presOf" srcId="{E2D06D5F-41C3-4E35-A9BA-762E516F8C04}" destId="{33FEF9BF-0EEF-432B-BF55-FC8885610EF6}" srcOrd="0" destOrd="0" presId="urn:microsoft.com/office/officeart/2018/2/layout/IconVerticalSolidList"/>
    <dgm:cxn modelId="{B469DDF8-0140-47B9-8ED9-C5D6A7CBBFEC}" type="presParOf" srcId="{1169DEFE-F3DE-4E07-AAF2-1E3D6AF31502}" destId="{5B4CDA79-1AD4-4EC9-9366-731657D907FE}" srcOrd="0" destOrd="0" presId="urn:microsoft.com/office/officeart/2018/2/layout/IconVerticalSolidList"/>
    <dgm:cxn modelId="{C42D6D43-E503-49A6-B525-B1AF25B4A494}" type="presParOf" srcId="{5B4CDA79-1AD4-4EC9-9366-731657D907FE}" destId="{1D68C2CE-0B8F-404D-8208-8AD8184554E4}" srcOrd="0" destOrd="0" presId="urn:microsoft.com/office/officeart/2018/2/layout/IconVerticalSolidList"/>
    <dgm:cxn modelId="{D82286B0-A916-4895-A97B-47DA511C0BAD}" type="presParOf" srcId="{5B4CDA79-1AD4-4EC9-9366-731657D907FE}" destId="{87C96D4E-F7A4-4242-BA37-EEBB94D9C480}" srcOrd="1" destOrd="0" presId="urn:microsoft.com/office/officeart/2018/2/layout/IconVerticalSolidList"/>
    <dgm:cxn modelId="{9FF63FC8-350C-4DAE-9C0D-6620920242C7}" type="presParOf" srcId="{5B4CDA79-1AD4-4EC9-9366-731657D907FE}" destId="{54E115B3-022D-41D1-978D-6C3B1978E614}" srcOrd="2" destOrd="0" presId="urn:microsoft.com/office/officeart/2018/2/layout/IconVerticalSolidList"/>
    <dgm:cxn modelId="{E9814F53-FCA9-4524-8F8C-A822DC2713B2}" type="presParOf" srcId="{5B4CDA79-1AD4-4EC9-9366-731657D907FE}" destId="{587FF1E9-6677-4E7B-9B1E-411FBA626A98}" srcOrd="3" destOrd="0" presId="urn:microsoft.com/office/officeart/2018/2/layout/IconVerticalSolidList"/>
    <dgm:cxn modelId="{F4465F5C-8B14-4D6D-98CC-1EF6A692D43B}" type="presParOf" srcId="{1169DEFE-F3DE-4E07-AAF2-1E3D6AF31502}" destId="{2FA87229-1A40-4CFE-9EAB-7C1E4E069D9A}" srcOrd="1" destOrd="0" presId="urn:microsoft.com/office/officeart/2018/2/layout/IconVerticalSolidList"/>
    <dgm:cxn modelId="{7CD42F46-D5F8-4AB4-AF0B-EA248EFF65C0}" type="presParOf" srcId="{1169DEFE-F3DE-4E07-AAF2-1E3D6AF31502}" destId="{8BF7C5A8-9D5C-4CF8-AE9E-80506145AF3A}" srcOrd="2" destOrd="0" presId="urn:microsoft.com/office/officeart/2018/2/layout/IconVerticalSolidList"/>
    <dgm:cxn modelId="{FF47CAF0-419B-4B7B-9F4D-676DD6460173}" type="presParOf" srcId="{8BF7C5A8-9D5C-4CF8-AE9E-80506145AF3A}" destId="{051295F6-B67F-4331-82C0-1E00161CFEF4}" srcOrd="0" destOrd="0" presId="urn:microsoft.com/office/officeart/2018/2/layout/IconVerticalSolidList"/>
    <dgm:cxn modelId="{DA829650-5678-4BD6-8C55-572FD533475E}" type="presParOf" srcId="{8BF7C5A8-9D5C-4CF8-AE9E-80506145AF3A}" destId="{B06CA64A-756E-4799-8048-F8EDA1907CFA}" srcOrd="1" destOrd="0" presId="urn:microsoft.com/office/officeart/2018/2/layout/IconVerticalSolidList"/>
    <dgm:cxn modelId="{17349043-5E87-4C83-8D1E-67C894FCBFF4}" type="presParOf" srcId="{8BF7C5A8-9D5C-4CF8-AE9E-80506145AF3A}" destId="{128634DD-8B67-452E-92B0-889A8A9C2963}" srcOrd="2" destOrd="0" presId="urn:microsoft.com/office/officeart/2018/2/layout/IconVerticalSolidList"/>
    <dgm:cxn modelId="{D4C144C2-D455-47E5-B5E7-79BC165942B6}" type="presParOf" srcId="{8BF7C5A8-9D5C-4CF8-AE9E-80506145AF3A}" destId="{C54ACDDB-BE8B-49E4-A6DA-91DAA5821E75}" srcOrd="3" destOrd="0" presId="urn:microsoft.com/office/officeart/2018/2/layout/IconVerticalSolidList"/>
    <dgm:cxn modelId="{CF4B9900-B5C1-4C54-9A8F-9BCC0A1B3A14}" type="presParOf" srcId="{1169DEFE-F3DE-4E07-AAF2-1E3D6AF31502}" destId="{2D8C769E-6F9C-425B-A748-86C1484689BF}" srcOrd="3" destOrd="0" presId="urn:microsoft.com/office/officeart/2018/2/layout/IconVerticalSolidList"/>
    <dgm:cxn modelId="{5969085C-7ACE-4477-A500-B2E9E63E2CB1}" type="presParOf" srcId="{1169DEFE-F3DE-4E07-AAF2-1E3D6AF31502}" destId="{D27148DA-EEAC-44C7-BFFA-676CB24F12CC}" srcOrd="4" destOrd="0" presId="urn:microsoft.com/office/officeart/2018/2/layout/IconVerticalSolidList"/>
    <dgm:cxn modelId="{52E5C311-EA6B-46DA-A594-5E0B4E5AD05C}" type="presParOf" srcId="{D27148DA-EEAC-44C7-BFFA-676CB24F12CC}" destId="{858B6D7C-19E5-4A78-9893-D41A697844D8}" srcOrd="0" destOrd="0" presId="urn:microsoft.com/office/officeart/2018/2/layout/IconVerticalSolidList"/>
    <dgm:cxn modelId="{82DD6CB2-537E-4D51-8A3D-C50CF77C2EF9}" type="presParOf" srcId="{D27148DA-EEAC-44C7-BFFA-676CB24F12CC}" destId="{5BB46C0D-50D0-4BA3-B17B-CFA14B5817A0}" srcOrd="1" destOrd="0" presId="urn:microsoft.com/office/officeart/2018/2/layout/IconVerticalSolidList"/>
    <dgm:cxn modelId="{9B954078-A14F-4A8D-94C7-5F28754E8605}" type="presParOf" srcId="{D27148DA-EEAC-44C7-BFFA-676CB24F12CC}" destId="{0AEC2804-572E-4A0F-BC69-CE7BAF985B7D}" srcOrd="2" destOrd="0" presId="urn:microsoft.com/office/officeart/2018/2/layout/IconVerticalSolidList"/>
    <dgm:cxn modelId="{334896D5-D426-4357-95CB-A9071E492863}" type="presParOf" srcId="{D27148DA-EEAC-44C7-BFFA-676CB24F12CC}" destId="{F188CE0F-D954-415D-BEE1-60CD88986864}" srcOrd="3" destOrd="0" presId="urn:microsoft.com/office/officeart/2018/2/layout/IconVerticalSolidList"/>
    <dgm:cxn modelId="{5AF2FE8B-9B0A-414D-A65B-D3A830B13203}" type="presParOf" srcId="{1169DEFE-F3DE-4E07-AAF2-1E3D6AF31502}" destId="{B290480C-26FA-4074-BED9-EEE00F72DC75}" srcOrd="5" destOrd="0" presId="urn:microsoft.com/office/officeart/2018/2/layout/IconVerticalSolidList"/>
    <dgm:cxn modelId="{E2C58491-5F32-47B3-A75D-8EC717BDF75C}" type="presParOf" srcId="{1169DEFE-F3DE-4E07-AAF2-1E3D6AF31502}" destId="{71A9B713-F26A-44F7-8B4E-6DC7FF634236}" srcOrd="6" destOrd="0" presId="urn:microsoft.com/office/officeart/2018/2/layout/IconVerticalSolidList"/>
    <dgm:cxn modelId="{2B85FF47-7652-4EA5-B644-43890AA47289}" type="presParOf" srcId="{71A9B713-F26A-44F7-8B4E-6DC7FF634236}" destId="{F364559A-A5E0-4325-845E-AAE7D4E800ED}" srcOrd="0" destOrd="0" presId="urn:microsoft.com/office/officeart/2018/2/layout/IconVerticalSolidList"/>
    <dgm:cxn modelId="{FBEDF967-2483-48E9-B6FA-A05D0BA0D1D7}" type="presParOf" srcId="{71A9B713-F26A-44F7-8B4E-6DC7FF634236}" destId="{1514C183-9E79-4498-A960-E868C5D80F15}" srcOrd="1" destOrd="0" presId="urn:microsoft.com/office/officeart/2018/2/layout/IconVerticalSolidList"/>
    <dgm:cxn modelId="{7D45DE50-1395-4FD9-B03E-31ADD1F605BD}" type="presParOf" srcId="{71A9B713-F26A-44F7-8B4E-6DC7FF634236}" destId="{16A44F57-9F73-4CF4-B5F6-21EF9D0B2440}" srcOrd="2" destOrd="0" presId="urn:microsoft.com/office/officeart/2018/2/layout/IconVerticalSolidList"/>
    <dgm:cxn modelId="{23A7E72E-E791-4568-B6EB-14241864B84A}" type="presParOf" srcId="{71A9B713-F26A-44F7-8B4E-6DC7FF634236}" destId="{33FEF9BF-0EEF-432B-BF55-FC8885610E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F3BDB4-FDB3-43CF-9B23-E93CC129F40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39B1CA8-7656-486D-9B74-17B262A32E6F}">
      <dgm:prSet/>
      <dgm:spPr/>
      <dgm:t>
        <a:bodyPr/>
        <a:lstStyle/>
        <a:p>
          <a:pPr>
            <a:defRPr cap="all"/>
          </a:pPr>
          <a:r>
            <a:rPr lang="en-US"/>
            <a:t>Ring Zero service</a:t>
          </a:r>
        </a:p>
      </dgm:t>
    </dgm:pt>
    <dgm:pt modelId="{CE9677A6-22BA-4003-9FCD-C293CEB7807B}" type="parTrans" cxnId="{14044AFB-EB4D-4043-B2D1-CE3A4393103F}">
      <dgm:prSet/>
      <dgm:spPr/>
      <dgm:t>
        <a:bodyPr/>
        <a:lstStyle/>
        <a:p>
          <a:endParaRPr lang="en-US"/>
        </a:p>
      </dgm:t>
    </dgm:pt>
    <dgm:pt modelId="{96C611C0-57CC-4A7C-A08D-EB2632F7C348}" type="sibTrans" cxnId="{14044AFB-EB4D-4043-B2D1-CE3A4393103F}">
      <dgm:prSet/>
      <dgm:spPr/>
      <dgm:t>
        <a:bodyPr/>
        <a:lstStyle/>
        <a:p>
          <a:endParaRPr lang="en-US"/>
        </a:p>
      </dgm:t>
    </dgm:pt>
    <dgm:pt modelId="{89476C53-B70E-4775-A3AB-8CB5C5366236}">
      <dgm:prSet/>
      <dgm:spPr/>
      <dgm:t>
        <a:bodyPr/>
        <a:lstStyle/>
        <a:p>
          <a:pPr>
            <a:defRPr cap="all"/>
          </a:pPr>
          <a:r>
            <a:rPr lang="en-US"/>
            <a:t>Replicate with click of a button</a:t>
          </a:r>
        </a:p>
      </dgm:t>
    </dgm:pt>
    <dgm:pt modelId="{227757A1-3422-4947-A958-041C747753BA}" type="parTrans" cxnId="{80AF65D3-FFA3-4C43-975C-4B896702C060}">
      <dgm:prSet/>
      <dgm:spPr/>
      <dgm:t>
        <a:bodyPr/>
        <a:lstStyle/>
        <a:p>
          <a:endParaRPr lang="en-US"/>
        </a:p>
      </dgm:t>
    </dgm:pt>
    <dgm:pt modelId="{A8BE77AD-1F69-45E8-9388-323E339C0A0F}" type="sibTrans" cxnId="{80AF65D3-FFA3-4C43-975C-4B896702C060}">
      <dgm:prSet/>
      <dgm:spPr/>
      <dgm:t>
        <a:bodyPr/>
        <a:lstStyle/>
        <a:p>
          <a:endParaRPr lang="en-US"/>
        </a:p>
      </dgm:t>
    </dgm:pt>
    <dgm:pt modelId="{D4A9417E-F311-4974-B87E-DFF086E762FC}">
      <dgm:prSet/>
      <dgm:spPr/>
      <dgm:t>
        <a:bodyPr/>
        <a:lstStyle/>
        <a:p>
          <a:pPr>
            <a:defRPr cap="all"/>
          </a:pPr>
          <a:r>
            <a:rPr lang="en-US"/>
            <a:t>Failover – manual and automatic</a:t>
          </a:r>
        </a:p>
      </dgm:t>
    </dgm:pt>
    <dgm:pt modelId="{1007D45A-2E70-4E19-A6E6-41E282DECCEC}" type="parTrans" cxnId="{EC9ECC76-CCD2-42F9-940C-B88F8A8589D6}">
      <dgm:prSet/>
      <dgm:spPr/>
      <dgm:t>
        <a:bodyPr/>
        <a:lstStyle/>
        <a:p>
          <a:endParaRPr lang="en-US"/>
        </a:p>
      </dgm:t>
    </dgm:pt>
    <dgm:pt modelId="{7AE7CFFA-5766-4E46-9C8B-B03C214C9207}" type="sibTrans" cxnId="{EC9ECC76-CCD2-42F9-940C-B88F8A8589D6}">
      <dgm:prSet/>
      <dgm:spPr/>
      <dgm:t>
        <a:bodyPr/>
        <a:lstStyle/>
        <a:p>
          <a:endParaRPr lang="en-US"/>
        </a:p>
      </dgm:t>
    </dgm:pt>
    <dgm:pt modelId="{A98B6A71-0C7A-419E-9CD9-EDA015016BF0}">
      <dgm:prSet/>
      <dgm:spPr/>
      <dgm:t>
        <a:bodyPr/>
        <a:lstStyle/>
        <a:p>
          <a:pPr>
            <a:defRPr cap="all"/>
          </a:pPr>
          <a:r>
            <a:rPr lang="en-US"/>
            <a:t>Default single master region for writes</a:t>
          </a:r>
        </a:p>
      </dgm:t>
    </dgm:pt>
    <dgm:pt modelId="{A5F78A65-E154-416B-8F5B-CED0B92F5532}" type="parTrans" cxnId="{CE54B978-F088-463F-816B-51133961B253}">
      <dgm:prSet/>
      <dgm:spPr/>
      <dgm:t>
        <a:bodyPr/>
        <a:lstStyle/>
        <a:p>
          <a:endParaRPr lang="en-US"/>
        </a:p>
      </dgm:t>
    </dgm:pt>
    <dgm:pt modelId="{7B6C55D5-3E93-491E-9A53-8FA33F48B814}" type="sibTrans" cxnId="{CE54B978-F088-463F-816B-51133961B253}">
      <dgm:prSet/>
      <dgm:spPr/>
      <dgm:t>
        <a:bodyPr/>
        <a:lstStyle/>
        <a:p>
          <a:endParaRPr lang="en-US"/>
        </a:p>
      </dgm:t>
    </dgm:pt>
    <dgm:pt modelId="{0BB248D4-DF48-469B-8055-3F59CCCEAB91}">
      <dgm:prSet/>
      <dgm:spPr/>
      <dgm:t>
        <a:bodyPr/>
        <a:lstStyle/>
        <a:p>
          <a:pPr>
            <a:defRPr cap="all"/>
          </a:pPr>
          <a:r>
            <a:rPr lang="en-US"/>
            <a:t>Multi-master write also available</a:t>
          </a:r>
        </a:p>
      </dgm:t>
    </dgm:pt>
    <dgm:pt modelId="{B7B82BAA-4EA6-412A-A9BF-7801871FAB00}" type="parTrans" cxnId="{A735B7E1-072C-4F21-B936-31F81391ABE5}">
      <dgm:prSet/>
      <dgm:spPr/>
      <dgm:t>
        <a:bodyPr/>
        <a:lstStyle/>
        <a:p>
          <a:endParaRPr lang="en-US"/>
        </a:p>
      </dgm:t>
    </dgm:pt>
    <dgm:pt modelId="{6B529170-9DDF-4573-B239-D8CB399F6236}" type="sibTrans" cxnId="{A735B7E1-072C-4F21-B936-31F81391ABE5}">
      <dgm:prSet/>
      <dgm:spPr/>
      <dgm:t>
        <a:bodyPr/>
        <a:lstStyle/>
        <a:p>
          <a:endParaRPr lang="en-US"/>
        </a:p>
      </dgm:t>
    </dgm:pt>
    <dgm:pt modelId="{84375339-DC66-402B-9E92-D28B698F922C}">
      <dgm:prSet/>
      <dgm:spPr/>
      <dgm:t>
        <a:bodyPr/>
        <a:lstStyle/>
        <a:p>
          <a:pPr>
            <a:defRPr cap="all"/>
          </a:pPr>
          <a:r>
            <a:rPr lang="en-US"/>
            <a:t>More regions impacts consistency</a:t>
          </a:r>
        </a:p>
      </dgm:t>
    </dgm:pt>
    <dgm:pt modelId="{4D38CAA9-8BF7-40A8-AE30-654220F3165E}" type="parTrans" cxnId="{75A5E4AA-7F6B-4032-AC38-1C785EBE2F3F}">
      <dgm:prSet/>
      <dgm:spPr/>
      <dgm:t>
        <a:bodyPr/>
        <a:lstStyle/>
        <a:p>
          <a:endParaRPr lang="en-US"/>
        </a:p>
      </dgm:t>
    </dgm:pt>
    <dgm:pt modelId="{A4D5AE4D-25A6-4C7B-ACC1-297997A7CBE9}" type="sibTrans" cxnId="{75A5E4AA-7F6B-4032-AC38-1C785EBE2F3F}">
      <dgm:prSet/>
      <dgm:spPr/>
      <dgm:t>
        <a:bodyPr/>
        <a:lstStyle/>
        <a:p>
          <a:endParaRPr lang="en-US"/>
        </a:p>
      </dgm:t>
    </dgm:pt>
    <dgm:pt modelId="{79A0ED68-8EB9-42CB-AEBD-CB5548D8E823}">
      <dgm:prSet/>
      <dgm:spPr/>
      <dgm:t>
        <a:bodyPr/>
        <a:lstStyle/>
        <a:p>
          <a:pPr>
            <a:defRPr cap="all"/>
          </a:pPr>
          <a:r>
            <a:rPr lang="en-US"/>
            <a:t>Multi-master double the cost of single</a:t>
          </a:r>
        </a:p>
      </dgm:t>
    </dgm:pt>
    <dgm:pt modelId="{C0615826-7A74-462B-B6D8-90864F926D7A}" type="parTrans" cxnId="{BAD31C67-359E-4CDE-9ABE-FDEF6C1F410D}">
      <dgm:prSet/>
      <dgm:spPr/>
      <dgm:t>
        <a:bodyPr/>
        <a:lstStyle/>
        <a:p>
          <a:endParaRPr lang="en-US"/>
        </a:p>
      </dgm:t>
    </dgm:pt>
    <dgm:pt modelId="{C724CB36-79CB-4978-ABFB-932B62F5E246}" type="sibTrans" cxnId="{BAD31C67-359E-4CDE-9ABE-FDEF6C1F410D}">
      <dgm:prSet/>
      <dgm:spPr/>
      <dgm:t>
        <a:bodyPr/>
        <a:lstStyle/>
        <a:p>
          <a:endParaRPr lang="en-US"/>
        </a:p>
      </dgm:t>
    </dgm:pt>
    <dgm:pt modelId="{65545CC2-3C55-4FDD-BF0D-DD5851BCA540}" type="pres">
      <dgm:prSet presAssocID="{BAF3BDB4-FDB3-43CF-9B23-E93CC129F409}" presName="root" presStyleCnt="0">
        <dgm:presLayoutVars>
          <dgm:dir/>
          <dgm:resizeHandles val="exact"/>
        </dgm:presLayoutVars>
      </dgm:prSet>
      <dgm:spPr/>
    </dgm:pt>
    <dgm:pt modelId="{F23C5682-B446-4456-9490-D393D0960980}" type="pres">
      <dgm:prSet presAssocID="{539B1CA8-7656-486D-9B74-17B262A32E6F}" presName="compNode" presStyleCnt="0"/>
      <dgm:spPr/>
    </dgm:pt>
    <dgm:pt modelId="{88459318-428B-4FEF-81EA-DA18FF38EE6A}" type="pres">
      <dgm:prSet presAssocID="{539B1CA8-7656-486D-9B74-17B262A32E6F}" presName="iconBgRect" presStyleLbl="bgShp" presStyleIdx="0" presStyleCnt="7"/>
      <dgm:spPr>
        <a:prstGeom prst="round2DiagRect">
          <a:avLst>
            <a:gd name="adj1" fmla="val 29727"/>
            <a:gd name="adj2" fmla="val 0"/>
          </a:avLst>
        </a:prstGeom>
      </dgm:spPr>
    </dgm:pt>
    <dgm:pt modelId="{7B76C9CC-22AB-4D78-A971-E43B7AE10B97}" type="pres">
      <dgm:prSet presAssocID="{539B1CA8-7656-486D-9B74-17B262A32E6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honeVibration"/>
        </a:ext>
      </dgm:extLst>
    </dgm:pt>
    <dgm:pt modelId="{18991137-FD7A-41CD-9DEC-38A04D8A7E1F}" type="pres">
      <dgm:prSet presAssocID="{539B1CA8-7656-486D-9B74-17B262A32E6F}" presName="spaceRect" presStyleCnt="0"/>
      <dgm:spPr/>
    </dgm:pt>
    <dgm:pt modelId="{76BB4993-A0E8-4D2C-914E-4F7A9262A81B}" type="pres">
      <dgm:prSet presAssocID="{539B1CA8-7656-486D-9B74-17B262A32E6F}" presName="textRect" presStyleLbl="revTx" presStyleIdx="0" presStyleCnt="7">
        <dgm:presLayoutVars>
          <dgm:chMax val="1"/>
          <dgm:chPref val="1"/>
        </dgm:presLayoutVars>
      </dgm:prSet>
      <dgm:spPr/>
    </dgm:pt>
    <dgm:pt modelId="{75BFFEC2-A0E6-4F4F-96D7-1BA4B3522FC0}" type="pres">
      <dgm:prSet presAssocID="{96C611C0-57CC-4A7C-A08D-EB2632F7C348}" presName="sibTrans" presStyleCnt="0"/>
      <dgm:spPr/>
    </dgm:pt>
    <dgm:pt modelId="{C16F638B-8128-46C9-A31B-993E7354AD5B}" type="pres">
      <dgm:prSet presAssocID="{89476C53-B70E-4775-A3AB-8CB5C5366236}" presName="compNode" presStyleCnt="0"/>
      <dgm:spPr/>
    </dgm:pt>
    <dgm:pt modelId="{E58F4038-B032-43E7-AA07-BC430496C2EE}" type="pres">
      <dgm:prSet presAssocID="{89476C53-B70E-4775-A3AB-8CB5C5366236}" presName="iconBgRect" presStyleLbl="bgShp" presStyleIdx="1" presStyleCnt="7"/>
      <dgm:spPr>
        <a:prstGeom prst="round2DiagRect">
          <a:avLst>
            <a:gd name="adj1" fmla="val 29727"/>
            <a:gd name="adj2" fmla="val 0"/>
          </a:avLst>
        </a:prstGeom>
      </dgm:spPr>
    </dgm:pt>
    <dgm:pt modelId="{8DFC1187-2F37-4368-91DC-8D5C03E7B6AA}" type="pres">
      <dgm:prSet presAssocID="{89476C53-B70E-4775-A3AB-8CB5C536623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F9FC9C3F-0D2A-4A70-A76D-60E06FCE029A}" type="pres">
      <dgm:prSet presAssocID="{89476C53-B70E-4775-A3AB-8CB5C5366236}" presName="spaceRect" presStyleCnt="0"/>
      <dgm:spPr/>
    </dgm:pt>
    <dgm:pt modelId="{2D791015-ED8D-4003-B288-B9575649ABC5}" type="pres">
      <dgm:prSet presAssocID="{89476C53-B70E-4775-A3AB-8CB5C5366236}" presName="textRect" presStyleLbl="revTx" presStyleIdx="1" presStyleCnt="7">
        <dgm:presLayoutVars>
          <dgm:chMax val="1"/>
          <dgm:chPref val="1"/>
        </dgm:presLayoutVars>
      </dgm:prSet>
      <dgm:spPr/>
    </dgm:pt>
    <dgm:pt modelId="{634F177F-FB0E-4514-AB6F-5DCCC76DEC54}" type="pres">
      <dgm:prSet presAssocID="{A8BE77AD-1F69-45E8-9388-323E339C0A0F}" presName="sibTrans" presStyleCnt="0"/>
      <dgm:spPr/>
    </dgm:pt>
    <dgm:pt modelId="{800725BB-F471-449F-8A32-CADEA71D5FAD}" type="pres">
      <dgm:prSet presAssocID="{D4A9417E-F311-4974-B87E-DFF086E762FC}" presName="compNode" presStyleCnt="0"/>
      <dgm:spPr/>
    </dgm:pt>
    <dgm:pt modelId="{F672AAF0-55C3-407B-AE52-653DF34A1701}" type="pres">
      <dgm:prSet presAssocID="{D4A9417E-F311-4974-B87E-DFF086E762FC}" presName="iconBgRect" presStyleLbl="bgShp" presStyleIdx="2" presStyleCnt="7"/>
      <dgm:spPr>
        <a:prstGeom prst="round2DiagRect">
          <a:avLst>
            <a:gd name="adj1" fmla="val 29727"/>
            <a:gd name="adj2" fmla="val 0"/>
          </a:avLst>
        </a:prstGeom>
      </dgm:spPr>
    </dgm:pt>
    <dgm:pt modelId="{8BB67FD0-FEBC-41CE-ACB4-49092CE5C41B}" type="pres">
      <dgm:prSet presAssocID="{D4A9417E-F311-4974-B87E-DFF086E762F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F8FA2CCA-061E-4B9D-A6BC-16A6F26B2526}" type="pres">
      <dgm:prSet presAssocID="{D4A9417E-F311-4974-B87E-DFF086E762FC}" presName="spaceRect" presStyleCnt="0"/>
      <dgm:spPr/>
    </dgm:pt>
    <dgm:pt modelId="{5AED1F94-AA85-4CAF-9FC3-EFF74FB20BC9}" type="pres">
      <dgm:prSet presAssocID="{D4A9417E-F311-4974-B87E-DFF086E762FC}" presName="textRect" presStyleLbl="revTx" presStyleIdx="2" presStyleCnt="7">
        <dgm:presLayoutVars>
          <dgm:chMax val="1"/>
          <dgm:chPref val="1"/>
        </dgm:presLayoutVars>
      </dgm:prSet>
      <dgm:spPr/>
    </dgm:pt>
    <dgm:pt modelId="{4E3340AE-2A44-4A43-A7CE-DB5003765669}" type="pres">
      <dgm:prSet presAssocID="{7AE7CFFA-5766-4E46-9C8B-B03C214C9207}" presName="sibTrans" presStyleCnt="0"/>
      <dgm:spPr/>
    </dgm:pt>
    <dgm:pt modelId="{0481BC5A-A669-4D49-951B-AAFEAEACE57D}" type="pres">
      <dgm:prSet presAssocID="{A98B6A71-0C7A-419E-9CD9-EDA015016BF0}" presName="compNode" presStyleCnt="0"/>
      <dgm:spPr/>
    </dgm:pt>
    <dgm:pt modelId="{58ADF04D-2057-41AA-B4B8-2E7788F81ED2}" type="pres">
      <dgm:prSet presAssocID="{A98B6A71-0C7A-419E-9CD9-EDA015016BF0}" presName="iconBgRect" presStyleLbl="bgShp" presStyleIdx="3" presStyleCnt="7"/>
      <dgm:spPr>
        <a:prstGeom prst="round2DiagRect">
          <a:avLst>
            <a:gd name="adj1" fmla="val 29727"/>
            <a:gd name="adj2" fmla="val 0"/>
          </a:avLst>
        </a:prstGeom>
      </dgm:spPr>
    </dgm:pt>
    <dgm:pt modelId="{F70478A5-6223-4EA0-8F3D-B00A187A10A3}" type="pres">
      <dgm:prSet presAssocID="{A98B6A71-0C7A-419E-9CD9-EDA015016BF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55632FD1-479D-43BA-ADE3-CE017AB3C41A}" type="pres">
      <dgm:prSet presAssocID="{A98B6A71-0C7A-419E-9CD9-EDA015016BF0}" presName="spaceRect" presStyleCnt="0"/>
      <dgm:spPr/>
    </dgm:pt>
    <dgm:pt modelId="{99D959AF-89D0-46AD-87C7-FE57EBD48FC5}" type="pres">
      <dgm:prSet presAssocID="{A98B6A71-0C7A-419E-9CD9-EDA015016BF0}" presName="textRect" presStyleLbl="revTx" presStyleIdx="3" presStyleCnt="7">
        <dgm:presLayoutVars>
          <dgm:chMax val="1"/>
          <dgm:chPref val="1"/>
        </dgm:presLayoutVars>
      </dgm:prSet>
      <dgm:spPr/>
    </dgm:pt>
    <dgm:pt modelId="{6F1E7CAF-4B13-4BFD-8488-764173579488}" type="pres">
      <dgm:prSet presAssocID="{7B6C55D5-3E93-491E-9A53-8FA33F48B814}" presName="sibTrans" presStyleCnt="0"/>
      <dgm:spPr/>
    </dgm:pt>
    <dgm:pt modelId="{5606417E-BD4D-431B-8A15-93E3370A8C1D}" type="pres">
      <dgm:prSet presAssocID="{0BB248D4-DF48-469B-8055-3F59CCCEAB91}" presName="compNode" presStyleCnt="0"/>
      <dgm:spPr/>
    </dgm:pt>
    <dgm:pt modelId="{FA9FA84B-8C76-44CD-A017-174B24AB84D8}" type="pres">
      <dgm:prSet presAssocID="{0BB248D4-DF48-469B-8055-3F59CCCEAB91}" presName="iconBgRect" presStyleLbl="bgShp" presStyleIdx="4" presStyleCnt="7"/>
      <dgm:spPr>
        <a:prstGeom prst="round2DiagRect">
          <a:avLst>
            <a:gd name="adj1" fmla="val 29727"/>
            <a:gd name="adj2" fmla="val 0"/>
          </a:avLst>
        </a:prstGeom>
      </dgm:spPr>
    </dgm:pt>
    <dgm:pt modelId="{009E9991-1092-4E50-975B-C2EF59F516E9}" type="pres">
      <dgm:prSet presAssocID="{0BB248D4-DF48-469B-8055-3F59CCCEAB9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E2B2F23D-0282-46B2-A2BA-1522C2A3B18F}" type="pres">
      <dgm:prSet presAssocID="{0BB248D4-DF48-469B-8055-3F59CCCEAB91}" presName="spaceRect" presStyleCnt="0"/>
      <dgm:spPr/>
    </dgm:pt>
    <dgm:pt modelId="{0C290CCB-3464-4DDC-A7ED-58558E84479F}" type="pres">
      <dgm:prSet presAssocID="{0BB248D4-DF48-469B-8055-3F59CCCEAB91}" presName="textRect" presStyleLbl="revTx" presStyleIdx="4" presStyleCnt="7">
        <dgm:presLayoutVars>
          <dgm:chMax val="1"/>
          <dgm:chPref val="1"/>
        </dgm:presLayoutVars>
      </dgm:prSet>
      <dgm:spPr/>
    </dgm:pt>
    <dgm:pt modelId="{3980BB94-2659-4A91-A52D-0B1649DF1303}" type="pres">
      <dgm:prSet presAssocID="{6B529170-9DDF-4573-B239-D8CB399F6236}" presName="sibTrans" presStyleCnt="0"/>
      <dgm:spPr/>
    </dgm:pt>
    <dgm:pt modelId="{428B120C-F760-4C68-816F-E5C969FC3CEC}" type="pres">
      <dgm:prSet presAssocID="{84375339-DC66-402B-9E92-D28B698F922C}" presName="compNode" presStyleCnt="0"/>
      <dgm:spPr/>
    </dgm:pt>
    <dgm:pt modelId="{7A26D370-AB26-4422-8164-80127B37FDD8}" type="pres">
      <dgm:prSet presAssocID="{84375339-DC66-402B-9E92-D28B698F922C}" presName="iconBgRect" presStyleLbl="bgShp" presStyleIdx="5" presStyleCnt="7"/>
      <dgm:spPr>
        <a:prstGeom prst="round2DiagRect">
          <a:avLst>
            <a:gd name="adj1" fmla="val 29727"/>
            <a:gd name="adj2" fmla="val 0"/>
          </a:avLst>
        </a:prstGeom>
      </dgm:spPr>
    </dgm:pt>
    <dgm:pt modelId="{0C1FC0D1-F553-49E7-858C-39D70B915407}" type="pres">
      <dgm:prSet presAssocID="{84375339-DC66-402B-9E92-D28B698F922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arth Globe Americas"/>
        </a:ext>
      </dgm:extLst>
    </dgm:pt>
    <dgm:pt modelId="{34A7A9B3-A799-4943-8F95-00F0E2BD4691}" type="pres">
      <dgm:prSet presAssocID="{84375339-DC66-402B-9E92-D28B698F922C}" presName="spaceRect" presStyleCnt="0"/>
      <dgm:spPr/>
    </dgm:pt>
    <dgm:pt modelId="{BA301B10-35E4-4E14-8048-E9C9602759EF}" type="pres">
      <dgm:prSet presAssocID="{84375339-DC66-402B-9E92-D28B698F922C}" presName="textRect" presStyleLbl="revTx" presStyleIdx="5" presStyleCnt="7">
        <dgm:presLayoutVars>
          <dgm:chMax val="1"/>
          <dgm:chPref val="1"/>
        </dgm:presLayoutVars>
      </dgm:prSet>
      <dgm:spPr/>
    </dgm:pt>
    <dgm:pt modelId="{20287462-19A7-4DF7-A3BF-D43F452F8674}" type="pres">
      <dgm:prSet presAssocID="{A4D5AE4D-25A6-4C7B-ACC1-297997A7CBE9}" presName="sibTrans" presStyleCnt="0"/>
      <dgm:spPr/>
    </dgm:pt>
    <dgm:pt modelId="{5A8B8106-3892-47F8-9C58-96AAC45882AC}" type="pres">
      <dgm:prSet presAssocID="{79A0ED68-8EB9-42CB-AEBD-CB5548D8E823}" presName="compNode" presStyleCnt="0"/>
      <dgm:spPr/>
    </dgm:pt>
    <dgm:pt modelId="{6732D4DC-0FAE-4600-840D-F4A018E00E85}" type="pres">
      <dgm:prSet presAssocID="{79A0ED68-8EB9-42CB-AEBD-CB5548D8E823}" presName="iconBgRect" presStyleLbl="bgShp" presStyleIdx="6" presStyleCnt="7"/>
      <dgm:spPr>
        <a:prstGeom prst="round2DiagRect">
          <a:avLst>
            <a:gd name="adj1" fmla="val 29727"/>
            <a:gd name="adj2" fmla="val 0"/>
          </a:avLst>
        </a:prstGeom>
      </dgm:spPr>
    </dgm:pt>
    <dgm:pt modelId="{0CB7030F-338E-4E17-B7C4-ED89A3A25925}" type="pres">
      <dgm:prSet presAssocID="{79A0ED68-8EB9-42CB-AEBD-CB5548D8E82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oney"/>
        </a:ext>
      </dgm:extLst>
    </dgm:pt>
    <dgm:pt modelId="{56225906-77AA-4DB8-A1F5-959100F1C79B}" type="pres">
      <dgm:prSet presAssocID="{79A0ED68-8EB9-42CB-AEBD-CB5548D8E823}" presName="spaceRect" presStyleCnt="0"/>
      <dgm:spPr/>
    </dgm:pt>
    <dgm:pt modelId="{0FF23E79-E5B4-4EB4-A39A-384A1A80864C}" type="pres">
      <dgm:prSet presAssocID="{79A0ED68-8EB9-42CB-AEBD-CB5548D8E823}" presName="textRect" presStyleLbl="revTx" presStyleIdx="6" presStyleCnt="7">
        <dgm:presLayoutVars>
          <dgm:chMax val="1"/>
          <dgm:chPref val="1"/>
        </dgm:presLayoutVars>
      </dgm:prSet>
      <dgm:spPr/>
    </dgm:pt>
  </dgm:ptLst>
  <dgm:cxnLst>
    <dgm:cxn modelId="{AF772801-2206-4E79-BE4C-C2121A980262}" type="presOf" srcId="{BAF3BDB4-FDB3-43CF-9B23-E93CC129F409}" destId="{65545CC2-3C55-4FDD-BF0D-DD5851BCA540}" srcOrd="0" destOrd="0" presId="urn:microsoft.com/office/officeart/2018/5/layout/IconLeafLabelList"/>
    <dgm:cxn modelId="{BAD31C67-359E-4CDE-9ABE-FDEF6C1F410D}" srcId="{BAF3BDB4-FDB3-43CF-9B23-E93CC129F409}" destId="{79A0ED68-8EB9-42CB-AEBD-CB5548D8E823}" srcOrd="6" destOrd="0" parTransId="{C0615826-7A74-462B-B6D8-90864F926D7A}" sibTransId="{C724CB36-79CB-4978-ABFB-932B62F5E246}"/>
    <dgm:cxn modelId="{C5CD6A72-8F75-45B0-A81D-6BE8FF3D527B}" type="presOf" srcId="{D4A9417E-F311-4974-B87E-DFF086E762FC}" destId="{5AED1F94-AA85-4CAF-9FC3-EFF74FB20BC9}" srcOrd="0" destOrd="0" presId="urn:microsoft.com/office/officeart/2018/5/layout/IconLeafLabelList"/>
    <dgm:cxn modelId="{EC9ECC76-CCD2-42F9-940C-B88F8A8589D6}" srcId="{BAF3BDB4-FDB3-43CF-9B23-E93CC129F409}" destId="{D4A9417E-F311-4974-B87E-DFF086E762FC}" srcOrd="2" destOrd="0" parTransId="{1007D45A-2E70-4E19-A6E6-41E282DECCEC}" sibTransId="{7AE7CFFA-5766-4E46-9C8B-B03C214C9207}"/>
    <dgm:cxn modelId="{02775157-859D-4D0C-8F91-F4A2318A4758}" type="presOf" srcId="{84375339-DC66-402B-9E92-D28B698F922C}" destId="{BA301B10-35E4-4E14-8048-E9C9602759EF}" srcOrd="0" destOrd="0" presId="urn:microsoft.com/office/officeart/2018/5/layout/IconLeafLabelList"/>
    <dgm:cxn modelId="{CE54B978-F088-463F-816B-51133961B253}" srcId="{BAF3BDB4-FDB3-43CF-9B23-E93CC129F409}" destId="{A98B6A71-0C7A-419E-9CD9-EDA015016BF0}" srcOrd="3" destOrd="0" parTransId="{A5F78A65-E154-416B-8F5B-CED0B92F5532}" sibTransId="{7B6C55D5-3E93-491E-9A53-8FA33F48B814}"/>
    <dgm:cxn modelId="{E4685A7D-618D-4806-9FA0-2F635D689035}" type="presOf" srcId="{539B1CA8-7656-486D-9B74-17B262A32E6F}" destId="{76BB4993-A0E8-4D2C-914E-4F7A9262A81B}" srcOrd="0" destOrd="0" presId="urn:microsoft.com/office/officeart/2018/5/layout/IconLeafLabelList"/>
    <dgm:cxn modelId="{75A5E4AA-7F6B-4032-AC38-1C785EBE2F3F}" srcId="{BAF3BDB4-FDB3-43CF-9B23-E93CC129F409}" destId="{84375339-DC66-402B-9E92-D28B698F922C}" srcOrd="5" destOrd="0" parTransId="{4D38CAA9-8BF7-40A8-AE30-654220F3165E}" sibTransId="{A4D5AE4D-25A6-4C7B-ACC1-297997A7CBE9}"/>
    <dgm:cxn modelId="{54E6F0BA-28DE-43F9-8C1B-38D3E7142FDD}" type="presOf" srcId="{79A0ED68-8EB9-42CB-AEBD-CB5548D8E823}" destId="{0FF23E79-E5B4-4EB4-A39A-384A1A80864C}" srcOrd="0" destOrd="0" presId="urn:microsoft.com/office/officeart/2018/5/layout/IconLeafLabelList"/>
    <dgm:cxn modelId="{80AF65D3-FFA3-4C43-975C-4B896702C060}" srcId="{BAF3BDB4-FDB3-43CF-9B23-E93CC129F409}" destId="{89476C53-B70E-4775-A3AB-8CB5C5366236}" srcOrd="1" destOrd="0" parTransId="{227757A1-3422-4947-A958-041C747753BA}" sibTransId="{A8BE77AD-1F69-45E8-9388-323E339C0A0F}"/>
    <dgm:cxn modelId="{D959BCDF-651B-42CD-AF2E-2C9EE732A36D}" type="presOf" srcId="{0BB248D4-DF48-469B-8055-3F59CCCEAB91}" destId="{0C290CCB-3464-4DDC-A7ED-58558E84479F}" srcOrd="0" destOrd="0" presId="urn:microsoft.com/office/officeart/2018/5/layout/IconLeafLabelList"/>
    <dgm:cxn modelId="{A735B7E1-072C-4F21-B936-31F81391ABE5}" srcId="{BAF3BDB4-FDB3-43CF-9B23-E93CC129F409}" destId="{0BB248D4-DF48-469B-8055-3F59CCCEAB91}" srcOrd="4" destOrd="0" parTransId="{B7B82BAA-4EA6-412A-A9BF-7801871FAB00}" sibTransId="{6B529170-9DDF-4573-B239-D8CB399F6236}"/>
    <dgm:cxn modelId="{14044AFB-EB4D-4043-B2D1-CE3A4393103F}" srcId="{BAF3BDB4-FDB3-43CF-9B23-E93CC129F409}" destId="{539B1CA8-7656-486D-9B74-17B262A32E6F}" srcOrd="0" destOrd="0" parTransId="{CE9677A6-22BA-4003-9FCD-C293CEB7807B}" sibTransId="{96C611C0-57CC-4A7C-A08D-EB2632F7C348}"/>
    <dgm:cxn modelId="{3C9ADCFB-9F59-41D9-873F-7E4CA4E1DB48}" type="presOf" srcId="{A98B6A71-0C7A-419E-9CD9-EDA015016BF0}" destId="{99D959AF-89D0-46AD-87C7-FE57EBD48FC5}" srcOrd="0" destOrd="0" presId="urn:microsoft.com/office/officeart/2018/5/layout/IconLeafLabelList"/>
    <dgm:cxn modelId="{164A2BFD-010B-4C28-AB5C-3881E7B7FAE1}" type="presOf" srcId="{89476C53-B70E-4775-A3AB-8CB5C5366236}" destId="{2D791015-ED8D-4003-B288-B9575649ABC5}" srcOrd="0" destOrd="0" presId="urn:microsoft.com/office/officeart/2018/5/layout/IconLeafLabelList"/>
    <dgm:cxn modelId="{19A37A4E-F35E-4761-910A-60D35198DBAA}" type="presParOf" srcId="{65545CC2-3C55-4FDD-BF0D-DD5851BCA540}" destId="{F23C5682-B446-4456-9490-D393D0960980}" srcOrd="0" destOrd="0" presId="urn:microsoft.com/office/officeart/2018/5/layout/IconLeafLabelList"/>
    <dgm:cxn modelId="{A29BE6B4-0C87-4818-A054-99C1FEB50A2E}" type="presParOf" srcId="{F23C5682-B446-4456-9490-D393D0960980}" destId="{88459318-428B-4FEF-81EA-DA18FF38EE6A}" srcOrd="0" destOrd="0" presId="urn:microsoft.com/office/officeart/2018/5/layout/IconLeafLabelList"/>
    <dgm:cxn modelId="{D09AA018-3C91-43F0-9113-B604E0F8D1EA}" type="presParOf" srcId="{F23C5682-B446-4456-9490-D393D0960980}" destId="{7B76C9CC-22AB-4D78-A971-E43B7AE10B97}" srcOrd="1" destOrd="0" presId="urn:microsoft.com/office/officeart/2018/5/layout/IconLeafLabelList"/>
    <dgm:cxn modelId="{51DEA2B5-D1A4-4174-9BED-1D4BE0519BDE}" type="presParOf" srcId="{F23C5682-B446-4456-9490-D393D0960980}" destId="{18991137-FD7A-41CD-9DEC-38A04D8A7E1F}" srcOrd="2" destOrd="0" presId="urn:microsoft.com/office/officeart/2018/5/layout/IconLeafLabelList"/>
    <dgm:cxn modelId="{D74C6779-CFAD-40F3-88D8-18F7EBC42F6F}" type="presParOf" srcId="{F23C5682-B446-4456-9490-D393D0960980}" destId="{76BB4993-A0E8-4D2C-914E-4F7A9262A81B}" srcOrd="3" destOrd="0" presId="urn:microsoft.com/office/officeart/2018/5/layout/IconLeafLabelList"/>
    <dgm:cxn modelId="{47C65C0E-8E4F-4B89-B86C-47684C510980}" type="presParOf" srcId="{65545CC2-3C55-4FDD-BF0D-DD5851BCA540}" destId="{75BFFEC2-A0E6-4F4F-96D7-1BA4B3522FC0}" srcOrd="1" destOrd="0" presId="urn:microsoft.com/office/officeart/2018/5/layout/IconLeafLabelList"/>
    <dgm:cxn modelId="{51FCF812-5ED2-4BB3-A047-93DF49A2F00D}" type="presParOf" srcId="{65545CC2-3C55-4FDD-BF0D-DD5851BCA540}" destId="{C16F638B-8128-46C9-A31B-993E7354AD5B}" srcOrd="2" destOrd="0" presId="urn:microsoft.com/office/officeart/2018/5/layout/IconLeafLabelList"/>
    <dgm:cxn modelId="{1A5CEB43-6387-4145-9173-1064473791A1}" type="presParOf" srcId="{C16F638B-8128-46C9-A31B-993E7354AD5B}" destId="{E58F4038-B032-43E7-AA07-BC430496C2EE}" srcOrd="0" destOrd="0" presId="urn:microsoft.com/office/officeart/2018/5/layout/IconLeafLabelList"/>
    <dgm:cxn modelId="{29F0482C-D3EA-4090-A76F-8E9F471349C4}" type="presParOf" srcId="{C16F638B-8128-46C9-A31B-993E7354AD5B}" destId="{8DFC1187-2F37-4368-91DC-8D5C03E7B6AA}" srcOrd="1" destOrd="0" presId="urn:microsoft.com/office/officeart/2018/5/layout/IconLeafLabelList"/>
    <dgm:cxn modelId="{65D642C8-3B0B-4186-8D76-18611DCD100F}" type="presParOf" srcId="{C16F638B-8128-46C9-A31B-993E7354AD5B}" destId="{F9FC9C3F-0D2A-4A70-A76D-60E06FCE029A}" srcOrd="2" destOrd="0" presId="urn:microsoft.com/office/officeart/2018/5/layout/IconLeafLabelList"/>
    <dgm:cxn modelId="{E9F73721-BB46-41F2-9ABE-CBE185FCD2A9}" type="presParOf" srcId="{C16F638B-8128-46C9-A31B-993E7354AD5B}" destId="{2D791015-ED8D-4003-B288-B9575649ABC5}" srcOrd="3" destOrd="0" presId="urn:microsoft.com/office/officeart/2018/5/layout/IconLeafLabelList"/>
    <dgm:cxn modelId="{F8070B41-BBE1-4E63-B444-759D12B04E1B}" type="presParOf" srcId="{65545CC2-3C55-4FDD-BF0D-DD5851BCA540}" destId="{634F177F-FB0E-4514-AB6F-5DCCC76DEC54}" srcOrd="3" destOrd="0" presId="urn:microsoft.com/office/officeart/2018/5/layout/IconLeafLabelList"/>
    <dgm:cxn modelId="{EEC4A7B1-1620-47EE-9FC5-A2EB310469BA}" type="presParOf" srcId="{65545CC2-3C55-4FDD-BF0D-DD5851BCA540}" destId="{800725BB-F471-449F-8A32-CADEA71D5FAD}" srcOrd="4" destOrd="0" presId="urn:microsoft.com/office/officeart/2018/5/layout/IconLeafLabelList"/>
    <dgm:cxn modelId="{C85F5129-C0AB-4EB8-ACE4-46196024E4BD}" type="presParOf" srcId="{800725BB-F471-449F-8A32-CADEA71D5FAD}" destId="{F672AAF0-55C3-407B-AE52-653DF34A1701}" srcOrd="0" destOrd="0" presId="urn:microsoft.com/office/officeart/2018/5/layout/IconLeafLabelList"/>
    <dgm:cxn modelId="{9F6E1AA9-0837-4AD1-B8BE-8E8A02C2FAB9}" type="presParOf" srcId="{800725BB-F471-449F-8A32-CADEA71D5FAD}" destId="{8BB67FD0-FEBC-41CE-ACB4-49092CE5C41B}" srcOrd="1" destOrd="0" presId="urn:microsoft.com/office/officeart/2018/5/layout/IconLeafLabelList"/>
    <dgm:cxn modelId="{AFE1AB97-4BF5-4294-ACCE-AAEDC42A01FC}" type="presParOf" srcId="{800725BB-F471-449F-8A32-CADEA71D5FAD}" destId="{F8FA2CCA-061E-4B9D-A6BC-16A6F26B2526}" srcOrd="2" destOrd="0" presId="urn:microsoft.com/office/officeart/2018/5/layout/IconLeafLabelList"/>
    <dgm:cxn modelId="{EF66C58A-AE0B-4BFF-B31D-D52B2B8A0795}" type="presParOf" srcId="{800725BB-F471-449F-8A32-CADEA71D5FAD}" destId="{5AED1F94-AA85-4CAF-9FC3-EFF74FB20BC9}" srcOrd="3" destOrd="0" presId="urn:microsoft.com/office/officeart/2018/5/layout/IconLeafLabelList"/>
    <dgm:cxn modelId="{CEE0B797-74A6-4884-97EE-823825AAE3B3}" type="presParOf" srcId="{65545CC2-3C55-4FDD-BF0D-DD5851BCA540}" destId="{4E3340AE-2A44-4A43-A7CE-DB5003765669}" srcOrd="5" destOrd="0" presId="urn:microsoft.com/office/officeart/2018/5/layout/IconLeafLabelList"/>
    <dgm:cxn modelId="{8124BA0B-8A1E-463E-BBA6-E4462810F2AA}" type="presParOf" srcId="{65545CC2-3C55-4FDD-BF0D-DD5851BCA540}" destId="{0481BC5A-A669-4D49-951B-AAFEAEACE57D}" srcOrd="6" destOrd="0" presId="urn:microsoft.com/office/officeart/2018/5/layout/IconLeafLabelList"/>
    <dgm:cxn modelId="{74BDD14F-614A-4182-8272-B0BF1F1C0047}" type="presParOf" srcId="{0481BC5A-A669-4D49-951B-AAFEAEACE57D}" destId="{58ADF04D-2057-41AA-B4B8-2E7788F81ED2}" srcOrd="0" destOrd="0" presId="urn:microsoft.com/office/officeart/2018/5/layout/IconLeafLabelList"/>
    <dgm:cxn modelId="{41AF514C-8049-4A46-B021-9B830CC752B7}" type="presParOf" srcId="{0481BC5A-A669-4D49-951B-AAFEAEACE57D}" destId="{F70478A5-6223-4EA0-8F3D-B00A187A10A3}" srcOrd="1" destOrd="0" presId="urn:microsoft.com/office/officeart/2018/5/layout/IconLeafLabelList"/>
    <dgm:cxn modelId="{16A1FB54-EF3C-447C-8320-9B536930DF52}" type="presParOf" srcId="{0481BC5A-A669-4D49-951B-AAFEAEACE57D}" destId="{55632FD1-479D-43BA-ADE3-CE017AB3C41A}" srcOrd="2" destOrd="0" presId="urn:microsoft.com/office/officeart/2018/5/layout/IconLeafLabelList"/>
    <dgm:cxn modelId="{A20911A3-EC57-42AE-8B59-A8744E53208C}" type="presParOf" srcId="{0481BC5A-A669-4D49-951B-AAFEAEACE57D}" destId="{99D959AF-89D0-46AD-87C7-FE57EBD48FC5}" srcOrd="3" destOrd="0" presId="urn:microsoft.com/office/officeart/2018/5/layout/IconLeafLabelList"/>
    <dgm:cxn modelId="{9D778FCA-6403-4B97-A37C-B467040534C2}" type="presParOf" srcId="{65545CC2-3C55-4FDD-BF0D-DD5851BCA540}" destId="{6F1E7CAF-4B13-4BFD-8488-764173579488}" srcOrd="7" destOrd="0" presId="urn:microsoft.com/office/officeart/2018/5/layout/IconLeafLabelList"/>
    <dgm:cxn modelId="{15431096-938D-4E52-8699-09975593D596}" type="presParOf" srcId="{65545CC2-3C55-4FDD-BF0D-DD5851BCA540}" destId="{5606417E-BD4D-431B-8A15-93E3370A8C1D}" srcOrd="8" destOrd="0" presId="urn:microsoft.com/office/officeart/2018/5/layout/IconLeafLabelList"/>
    <dgm:cxn modelId="{41B48B9E-C251-4872-9A82-18268CF11A9A}" type="presParOf" srcId="{5606417E-BD4D-431B-8A15-93E3370A8C1D}" destId="{FA9FA84B-8C76-44CD-A017-174B24AB84D8}" srcOrd="0" destOrd="0" presId="urn:microsoft.com/office/officeart/2018/5/layout/IconLeafLabelList"/>
    <dgm:cxn modelId="{D2E58721-75BE-4A78-A130-DD207A0E1A98}" type="presParOf" srcId="{5606417E-BD4D-431B-8A15-93E3370A8C1D}" destId="{009E9991-1092-4E50-975B-C2EF59F516E9}" srcOrd="1" destOrd="0" presId="urn:microsoft.com/office/officeart/2018/5/layout/IconLeafLabelList"/>
    <dgm:cxn modelId="{A0BAFBDC-0CBD-422C-BCF1-D4DC971F1231}" type="presParOf" srcId="{5606417E-BD4D-431B-8A15-93E3370A8C1D}" destId="{E2B2F23D-0282-46B2-A2BA-1522C2A3B18F}" srcOrd="2" destOrd="0" presId="urn:microsoft.com/office/officeart/2018/5/layout/IconLeafLabelList"/>
    <dgm:cxn modelId="{3E39BF46-2614-44E0-9474-8DE5A487D582}" type="presParOf" srcId="{5606417E-BD4D-431B-8A15-93E3370A8C1D}" destId="{0C290CCB-3464-4DDC-A7ED-58558E84479F}" srcOrd="3" destOrd="0" presId="urn:microsoft.com/office/officeart/2018/5/layout/IconLeafLabelList"/>
    <dgm:cxn modelId="{8BCA51BF-3E6D-455B-97A3-A416FFBBD786}" type="presParOf" srcId="{65545CC2-3C55-4FDD-BF0D-DD5851BCA540}" destId="{3980BB94-2659-4A91-A52D-0B1649DF1303}" srcOrd="9" destOrd="0" presId="urn:microsoft.com/office/officeart/2018/5/layout/IconLeafLabelList"/>
    <dgm:cxn modelId="{947AAB68-6807-472A-9594-1B689BF752D9}" type="presParOf" srcId="{65545CC2-3C55-4FDD-BF0D-DD5851BCA540}" destId="{428B120C-F760-4C68-816F-E5C969FC3CEC}" srcOrd="10" destOrd="0" presId="urn:microsoft.com/office/officeart/2018/5/layout/IconLeafLabelList"/>
    <dgm:cxn modelId="{4810EF44-3F6B-47F5-90E3-41B1AC045C22}" type="presParOf" srcId="{428B120C-F760-4C68-816F-E5C969FC3CEC}" destId="{7A26D370-AB26-4422-8164-80127B37FDD8}" srcOrd="0" destOrd="0" presId="urn:microsoft.com/office/officeart/2018/5/layout/IconLeafLabelList"/>
    <dgm:cxn modelId="{EC01AE10-6C92-425B-8CB0-853E04671645}" type="presParOf" srcId="{428B120C-F760-4C68-816F-E5C969FC3CEC}" destId="{0C1FC0D1-F553-49E7-858C-39D70B915407}" srcOrd="1" destOrd="0" presId="urn:microsoft.com/office/officeart/2018/5/layout/IconLeafLabelList"/>
    <dgm:cxn modelId="{C4BD8DD8-5830-4EE4-A89F-91BC0EA38C1F}" type="presParOf" srcId="{428B120C-F760-4C68-816F-E5C969FC3CEC}" destId="{34A7A9B3-A799-4943-8F95-00F0E2BD4691}" srcOrd="2" destOrd="0" presId="urn:microsoft.com/office/officeart/2018/5/layout/IconLeafLabelList"/>
    <dgm:cxn modelId="{894C1CDD-7D03-4DE0-9CE4-FD8BCE6C7EBB}" type="presParOf" srcId="{428B120C-F760-4C68-816F-E5C969FC3CEC}" destId="{BA301B10-35E4-4E14-8048-E9C9602759EF}" srcOrd="3" destOrd="0" presId="urn:microsoft.com/office/officeart/2018/5/layout/IconLeafLabelList"/>
    <dgm:cxn modelId="{78A90C53-4997-46F4-BD56-4FDAF96CD3C5}" type="presParOf" srcId="{65545CC2-3C55-4FDD-BF0D-DD5851BCA540}" destId="{20287462-19A7-4DF7-A3BF-D43F452F8674}" srcOrd="11" destOrd="0" presId="urn:microsoft.com/office/officeart/2018/5/layout/IconLeafLabelList"/>
    <dgm:cxn modelId="{8872DDCA-2745-430D-8205-9DF5CF599638}" type="presParOf" srcId="{65545CC2-3C55-4FDD-BF0D-DD5851BCA540}" destId="{5A8B8106-3892-47F8-9C58-96AAC45882AC}" srcOrd="12" destOrd="0" presId="urn:microsoft.com/office/officeart/2018/5/layout/IconLeafLabelList"/>
    <dgm:cxn modelId="{DD8683D9-0945-4DAA-9212-08A0B6C44B61}" type="presParOf" srcId="{5A8B8106-3892-47F8-9C58-96AAC45882AC}" destId="{6732D4DC-0FAE-4600-840D-F4A018E00E85}" srcOrd="0" destOrd="0" presId="urn:microsoft.com/office/officeart/2018/5/layout/IconLeafLabelList"/>
    <dgm:cxn modelId="{65E1AFE0-3F48-4DA2-A7D3-6A85B8E39007}" type="presParOf" srcId="{5A8B8106-3892-47F8-9C58-96AAC45882AC}" destId="{0CB7030F-338E-4E17-B7C4-ED89A3A25925}" srcOrd="1" destOrd="0" presId="urn:microsoft.com/office/officeart/2018/5/layout/IconLeafLabelList"/>
    <dgm:cxn modelId="{D7B9049C-47FE-41AD-8844-707A777B38DE}" type="presParOf" srcId="{5A8B8106-3892-47F8-9C58-96AAC45882AC}" destId="{56225906-77AA-4DB8-A1F5-959100F1C79B}" srcOrd="2" destOrd="0" presId="urn:microsoft.com/office/officeart/2018/5/layout/IconLeafLabelList"/>
    <dgm:cxn modelId="{4FB183E7-F878-46A8-98EF-9A0A9B5140D3}" type="presParOf" srcId="{5A8B8106-3892-47F8-9C58-96AAC45882AC}" destId="{0FF23E79-E5B4-4EB4-A39A-384A1A80864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D6C83C-0D8D-4C5F-B76C-F3AA7B4F89D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9FE1A22-79C8-4F92-AB94-F1949E050A2C}">
      <dgm:prSet/>
      <dgm:spPr/>
      <dgm:t>
        <a:bodyPr/>
        <a:lstStyle/>
        <a:p>
          <a:r>
            <a:rPr lang="en-US"/>
            <a:t>Strong</a:t>
          </a:r>
        </a:p>
      </dgm:t>
    </dgm:pt>
    <dgm:pt modelId="{47C5A653-2D55-4879-84CE-AB0D6EB384E8}" type="parTrans" cxnId="{07B11DB9-ED59-47CA-B1B2-754DA64849F8}">
      <dgm:prSet/>
      <dgm:spPr/>
      <dgm:t>
        <a:bodyPr/>
        <a:lstStyle/>
        <a:p>
          <a:endParaRPr lang="en-US"/>
        </a:p>
      </dgm:t>
    </dgm:pt>
    <dgm:pt modelId="{932EE853-98E1-4D41-AD47-B7FDA537B9A7}" type="sibTrans" cxnId="{07B11DB9-ED59-47CA-B1B2-754DA64849F8}">
      <dgm:prSet/>
      <dgm:spPr/>
      <dgm:t>
        <a:bodyPr/>
        <a:lstStyle/>
        <a:p>
          <a:endParaRPr lang="en-US"/>
        </a:p>
      </dgm:t>
    </dgm:pt>
    <dgm:pt modelId="{9ECFEF0B-8930-4209-B8E0-7E7FB25F56B0}">
      <dgm:prSet/>
      <dgm:spPr/>
      <dgm:t>
        <a:bodyPr/>
        <a:lstStyle/>
        <a:p>
          <a:r>
            <a:rPr lang="en-US"/>
            <a:t>Bounded-staleness</a:t>
          </a:r>
        </a:p>
      </dgm:t>
    </dgm:pt>
    <dgm:pt modelId="{875CEDB1-0720-4232-9CC9-F46F852017F6}" type="parTrans" cxnId="{A8E138E6-CEAA-4E9A-B550-94AC81EA1517}">
      <dgm:prSet/>
      <dgm:spPr/>
      <dgm:t>
        <a:bodyPr/>
        <a:lstStyle/>
        <a:p>
          <a:endParaRPr lang="en-US"/>
        </a:p>
      </dgm:t>
    </dgm:pt>
    <dgm:pt modelId="{C62AA759-6B35-4707-87C7-3BDCAE8803F4}" type="sibTrans" cxnId="{A8E138E6-CEAA-4E9A-B550-94AC81EA1517}">
      <dgm:prSet/>
      <dgm:spPr/>
      <dgm:t>
        <a:bodyPr/>
        <a:lstStyle/>
        <a:p>
          <a:endParaRPr lang="en-US"/>
        </a:p>
      </dgm:t>
    </dgm:pt>
    <dgm:pt modelId="{9B8CB2F6-09E1-4CD9-99BA-E710505254F2}">
      <dgm:prSet/>
      <dgm:spPr/>
      <dgm:t>
        <a:bodyPr/>
        <a:lstStyle/>
        <a:p>
          <a:r>
            <a:rPr lang="en-US" dirty="0"/>
            <a:t>Session</a:t>
          </a:r>
        </a:p>
      </dgm:t>
    </dgm:pt>
    <dgm:pt modelId="{7A9347E6-E2C3-4256-81E9-F8ED696CF2F7}" type="parTrans" cxnId="{900EA65D-454D-4614-8B18-3C295D28FE87}">
      <dgm:prSet/>
      <dgm:spPr/>
      <dgm:t>
        <a:bodyPr/>
        <a:lstStyle/>
        <a:p>
          <a:endParaRPr lang="en-US"/>
        </a:p>
      </dgm:t>
    </dgm:pt>
    <dgm:pt modelId="{AB117D07-C580-42AE-AEC7-3E087C9CD018}" type="sibTrans" cxnId="{900EA65D-454D-4614-8B18-3C295D28FE87}">
      <dgm:prSet/>
      <dgm:spPr/>
      <dgm:t>
        <a:bodyPr/>
        <a:lstStyle/>
        <a:p>
          <a:endParaRPr lang="en-US"/>
        </a:p>
      </dgm:t>
    </dgm:pt>
    <dgm:pt modelId="{1B39D0D7-2198-47EC-8811-DF57DC50E917}">
      <dgm:prSet/>
      <dgm:spPr/>
      <dgm:t>
        <a:bodyPr/>
        <a:lstStyle/>
        <a:p>
          <a:r>
            <a:rPr lang="en-US"/>
            <a:t>Consistent prefix</a:t>
          </a:r>
        </a:p>
      </dgm:t>
    </dgm:pt>
    <dgm:pt modelId="{33A3BABC-28D9-4D7A-939B-9A7A7FB247A4}" type="parTrans" cxnId="{8ACEFD72-08F9-48BC-90E6-01A2B656DD80}">
      <dgm:prSet/>
      <dgm:spPr/>
      <dgm:t>
        <a:bodyPr/>
        <a:lstStyle/>
        <a:p>
          <a:endParaRPr lang="en-US"/>
        </a:p>
      </dgm:t>
    </dgm:pt>
    <dgm:pt modelId="{BDB6E2A8-8824-4D19-9E3C-D262FD2977FC}" type="sibTrans" cxnId="{8ACEFD72-08F9-48BC-90E6-01A2B656DD80}">
      <dgm:prSet/>
      <dgm:spPr/>
      <dgm:t>
        <a:bodyPr/>
        <a:lstStyle/>
        <a:p>
          <a:endParaRPr lang="en-US"/>
        </a:p>
      </dgm:t>
    </dgm:pt>
    <dgm:pt modelId="{CCB826A4-CDEE-4202-A65E-65AFD5554767}">
      <dgm:prSet/>
      <dgm:spPr/>
      <dgm:t>
        <a:bodyPr/>
        <a:lstStyle/>
        <a:p>
          <a:r>
            <a:rPr lang="en-US"/>
            <a:t>Eventual</a:t>
          </a:r>
        </a:p>
      </dgm:t>
    </dgm:pt>
    <dgm:pt modelId="{A321CE37-7FA5-4AB4-977D-910AC6A2241F}" type="parTrans" cxnId="{BC91A82B-5AD5-46EB-9E53-7DADCBE443BF}">
      <dgm:prSet/>
      <dgm:spPr/>
      <dgm:t>
        <a:bodyPr/>
        <a:lstStyle/>
        <a:p>
          <a:endParaRPr lang="en-US"/>
        </a:p>
      </dgm:t>
    </dgm:pt>
    <dgm:pt modelId="{280F89D7-6FE8-46B1-932A-54931602339D}" type="sibTrans" cxnId="{BC91A82B-5AD5-46EB-9E53-7DADCBE443BF}">
      <dgm:prSet/>
      <dgm:spPr/>
      <dgm:t>
        <a:bodyPr/>
        <a:lstStyle/>
        <a:p>
          <a:endParaRPr lang="en-US"/>
        </a:p>
      </dgm:t>
    </dgm:pt>
    <dgm:pt modelId="{44F75F63-6C65-405A-9C94-DC9C1893C021}" type="pres">
      <dgm:prSet presAssocID="{5ED6C83C-0D8D-4C5F-B76C-F3AA7B4F89D4}" presName="root" presStyleCnt="0">
        <dgm:presLayoutVars>
          <dgm:dir/>
          <dgm:resizeHandles val="exact"/>
        </dgm:presLayoutVars>
      </dgm:prSet>
      <dgm:spPr/>
    </dgm:pt>
    <dgm:pt modelId="{7E551B29-EDC3-4967-A77F-DB567A564B9C}" type="pres">
      <dgm:prSet presAssocID="{89FE1A22-79C8-4F92-AB94-F1949E050A2C}" presName="compNode" presStyleCnt="0"/>
      <dgm:spPr/>
    </dgm:pt>
    <dgm:pt modelId="{E51D6BAE-F2AF-465E-B067-E372529F26CC}" type="pres">
      <dgm:prSet presAssocID="{89FE1A22-79C8-4F92-AB94-F1949E050A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dy Builder"/>
        </a:ext>
      </dgm:extLst>
    </dgm:pt>
    <dgm:pt modelId="{3AE31DD9-9E06-49F4-B0BD-E907FECEDF57}" type="pres">
      <dgm:prSet presAssocID="{89FE1A22-79C8-4F92-AB94-F1949E050A2C}" presName="spaceRect" presStyleCnt="0"/>
      <dgm:spPr/>
    </dgm:pt>
    <dgm:pt modelId="{3CD9E924-3848-41B4-A9C5-B275EA45A357}" type="pres">
      <dgm:prSet presAssocID="{89FE1A22-79C8-4F92-AB94-F1949E050A2C}" presName="textRect" presStyleLbl="revTx" presStyleIdx="0" presStyleCnt="5">
        <dgm:presLayoutVars>
          <dgm:chMax val="1"/>
          <dgm:chPref val="1"/>
        </dgm:presLayoutVars>
      </dgm:prSet>
      <dgm:spPr/>
    </dgm:pt>
    <dgm:pt modelId="{99224FC2-7E0A-401A-9BA1-B9BEFD39EEFB}" type="pres">
      <dgm:prSet presAssocID="{932EE853-98E1-4D41-AD47-B7FDA537B9A7}" presName="sibTrans" presStyleCnt="0"/>
      <dgm:spPr/>
    </dgm:pt>
    <dgm:pt modelId="{A7D749F9-EFAE-427D-8E54-49F7BEEA8425}" type="pres">
      <dgm:prSet presAssocID="{9ECFEF0B-8930-4209-B8E0-7E7FB25F56B0}" presName="compNode" presStyleCnt="0"/>
      <dgm:spPr/>
    </dgm:pt>
    <dgm:pt modelId="{C545436E-7E59-4B8A-9F8E-C7D7FEC9AE11}" type="pres">
      <dgm:prSet presAssocID="{9ECFEF0B-8930-4209-B8E0-7E7FB25F56B0}"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ndcuffs"/>
        </a:ext>
      </dgm:extLst>
    </dgm:pt>
    <dgm:pt modelId="{B6F65F3B-6B20-4568-997A-189E49AC0001}" type="pres">
      <dgm:prSet presAssocID="{9ECFEF0B-8930-4209-B8E0-7E7FB25F56B0}" presName="spaceRect" presStyleCnt="0"/>
      <dgm:spPr/>
    </dgm:pt>
    <dgm:pt modelId="{179F460D-7090-49A8-9151-2B64C8A11711}" type="pres">
      <dgm:prSet presAssocID="{9ECFEF0B-8930-4209-B8E0-7E7FB25F56B0}" presName="textRect" presStyleLbl="revTx" presStyleIdx="1" presStyleCnt="5">
        <dgm:presLayoutVars>
          <dgm:chMax val="1"/>
          <dgm:chPref val="1"/>
        </dgm:presLayoutVars>
      </dgm:prSet>
      <dgm:spPr/>
    </dgm:pt>
    <dgm:pt modelId="{B26F2C13-7603-4CC2-BCED-07DCBAEB3728}" type="pres">
      <dgm:prSet presAssocID="{C62AA759-6B35-4707-87C7-3BDCAE8803F4}" presName="sibTrans" presStyleCnt="0"/>
      <dgm:spPr/>
    </dgm:pt>
    <dgm:pt modelId="{14DD9DE5-ACF6-4F00-8871-881C121F00D5}" type="pres">
      <dgm:prSet presAssocID="{9B8CB2F6-09E1-4CD9-99BA-E710505254F2}" presName="compNode" presStyleCnt="0"/>
      <dgm:spPr/>
    </dgm:pt>
    <dgm:pt modelId="{F733C940-224E-4BC8-939E-E4F0AED752F0}" type="pres">
      <dgm:prSet presAssocID="{9B8CB2F6-09E1-4CD9-99BA-E710505254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ophy"/>
        </a:ext>
      </dgm:extLst>
    </dgm:pt>
    <dgm:pt modelId="{6D394998-8C19-447F-85A3-57492A5B39B9}" type="pres">
      <dgm:prSet presAssocID="{9B8CB2F6-09E1-4CD9-99BA-E710505254F2}" presName="spaceRect" presStyleCnt="0"/>
      <dgm:spPr/>
    </dgm:pt>
    <dgm:pt modelId="{453D756C-9D7E-4899-A1F7-D8550CA59F90}" type="pres">
      <dgm:prSet presAssocID="{9B8CB2F6-09E1-4CD9-99BA-E710505254F2}" presName="textRect" presStyleLbl="revTx" presStyleIdx="2" presStyleCnt="5">
        <dgm:presLayoutVars>
          <dgm:chMax val="1"/>
          <dgm:chPref val="1"/>
        </dgm:presLayoutVars>
      </dgm:prSet>
      <dgm:spPr/>
    </dgm:pt>
    <dgm:pt modelId="{5BFED268-1E52-4BEF-BA0C-F5FF8264837C}" type="pres">
      <dgm:prSet presAssocID="{AB117D07-C580-42AE-AEC7-3E087C9CD018}" presName="sibTrans" presStyleCnt="0"/>
      <dgm:spPr/>
    </dgm:pt>
    <dgm:pt modelId="{1CA415CB-09DB-467D-8DA8-A61B366FBF5B}" type="pres">
      <dgm:prSet presAssocID="{1B39D0D7-2198-47EC-8811-DF57DC50E917}" presName="compNode" presStyleCnt="0"/>
      <dgm:spPr/>
    </dgm:pt>
    <dgm:pt modelId="{B5A6B047-73C2-4CDD-9E44-102E501CF7A7}" type="pres">
      <dgm:prSet presAssocID="{1B39D0D7-2198-47EC-8811-DF57DC50E9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E5496C5-A69F-4549-87B6-1C4421A1D933}" type="pres">
      <dgm:prSet presAssocID="{1B39D0D7-2198-47EC-8811-DF57DC50E917}" presName="spaceRect" presStyleCnt="0"/>
      <dgm:spPr/>
    </dgm:pt>
    <dgm:pt modelId="{1554F4EE-AA73-449F-8259-BAC64107C127}" type="pres">
      <dgm:prSet presAssocID="{1B39D0D7-2198-47EC-8811-DF57DC50E917}" presName="textRect" presStyleLbl="revTx" presStyleIdx="3" presStyleCnt="5">
        <dgm:presLayoutVars>
          <dgm:chMax val="1"/>
          <dgm:chPref val="1"/>
        </dgm:presLayoutVars>
      </dgm:prSet>
      <dgm:spPr/>
    </dgm:pt>
    <dgm:pt modelId="{F40E3B17-6FEB-4C77-93F7-4D409B51D799}" type="pres">
      <dgm:prSet presAssocID="{BDB6E2A8-8824-4D19-9E3C-D262FD2977FC}" presName="sibTrans" presStyleCnt="0"/>
      <dgm:spPr/>
    </dgm:pt>
    <dgm:pt modelId="{18D25E16-FB36-46F6-BAA7-6EF899284896}" type="pres">
      <dgm:prSet presAssocID="{CCB826A4-CDEE-4202-A65E-65AFD5554767}" presName="compNode" presStyleCnt="0"/>
      <dgm:spPr/>
    </dgm:pt>
    <dgm:pt modelId="{6E87BA4C-BE45-4929-8420-D447179EC3DD}" type="pres">
      <dgm:prSet presAssocID="{CCB826A4-CDEE-4202-A65E-65AFD55547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urglass"/>
        </a:ext>
      </dgm:extLst>
    </dgm:pt>
    <dgm:pt modelId="{069D9F45-2BFC-4B4D-8E78-49E9FF7AC53C}" type="pres">
      <dgm:prSet presAssocID="{CCB826A4-CDEE-4202-A65E-65AFD5554767}" presName="spaceRect" presStyleCnt="0"/>
      <dgm:spPr/>
    </dgm:pt>
    <dgm:pt modelId="{68F14B61-BFF7-4557-8B7D-22056E352DC0}" type="pres">
      <dgm:prSet presAssocID="{CCB826A4-CDEE-4202-A65E-65AFD5554767}" presName="textRect" presStyleLbl="revTx" presStyleIdx="4" presStyleCnt="5">
        <dgm:presLayoutVars>
          <dgm:chMax val="1"/>
          <dgm:chPref val="1"/>
        </dgm:presLayoutVars>
      </dgm:prSet>
      <dgm:spPr/>
    </dgm:pt>
  </dgm:ptLst>
  <dgm:cxnLst>
    <dgm:cxn modelId="{EFF1B50D-C7EE-453B-8A7A-6A227C638C59}" type="presOf" srcId="{9ECFEF0B-8930-4209-B8E0-7E7FB25F56B0}" destId="{179F460D-7090-49A8-9151-2B64C8A11711}" srcOrd="0" destOrd="0" presId="urn:microsoft.com/office/officeart/2018/2/layout/IconLabelList"/>
    <dgm:cxn modelId="{50060D1D-313C-4D64-80A8-34DCD127A77A}" type="presOf" srcId="{CCB826A4-CDEE-4202-A65E-65AFD5554767}" destId="{68F14B61-BFF7-4557-8B7D-22056E352DC0}" srcOrd="0" destOrd="0" presId="urn:microsoft.com/office/officeart/2018/2/layout/IconLabelList"/>
    <dgm:cxn modelId="{BC91A82B-5AD5-46EB-9E53-7DADCBE443BF}" srcId="{5ED6C83C-0D8D-4C5F-B76C-F3AA7B4F89D4}" destId="{CCB826A4-CDEE-4202-A65E-65AFD5554767}" srcOrd="4" destOrd="0" parTransId="{A321CE37-7FA5-4AB4-977D-910AC6A2241F}" sibTransId="{280F89D7-6FE8-46B1-932A-54931602339D}"/>
    <dgm:cxn modelId="{9786BE3A-9A93-4672-8364-9BFFE55C394D}" type="presOf" srcId="{89FE1A22-79C8-4F92-AB94-F1949E050A2C}" destId="{3CD9E924-3848-41B4-A9C5-B275EA45A357}" srcOrd="0" destOrd="0" presId="urn:microsoft.com/office/officeart/2018/2/layout/IconLabelList"/>
    <dgm:cxn modelId="{900EA65D-454D-4614-8B18-3C295D28FE87}" srcId="{5ED6C83C-0D8D-4C5F-B76C-F3AA7B4F89D4}" destId="{9B8CB2F6-09E1-4CD9-99BA-E710505254F2}" srcOrd="2" destOrd="0" parTransId="{7A9347E6-E2C3-4256-81E9-F8ED696CF2F7}" sibTransId="{AB117D07-C580-42AE-AEC7-3E087C9CD018}"/>
    <dgm:cxn modelId="{8ACEFD72-08F9-48BC-90E6-01A2B656DD80}" srcId="{5ED6C83C-0D8D-4C5F-B76C-F3AA7B4F89D4}" destId="{1B39D0D7-2198-47EC-8811-DF57DC50E917}" srcOrd="3" destOrd="0" parTransId="{33A3BABC-28D9-4D7A-939B-9A7A7FB247A4}" sibTransId="{BDB6E2A8-8824-4D19-9E3C-D262FD2977FC}"/>
    <dgm:cxn modelId="{7DBA4DA5-58BE-4264-8DFA-7AA6B61156A5}" type="presOf" srcId="{5ED6C83C-0D8D-4C5F-B76C-F3AA7B4F89D4}" destId="{44F75F63-6C65-405A-9C94-DC9C1893C021}" srcOrd="0" destOrd="0" presId="urn:microsoft.com/office/officeart/2018/2/layout/IconLabelList"/>
    <dgm:cxn modelId="{07B11DB9-ED59-47CA-B1B2-754DA64849F8}" srcId="{5ED6C83C-0D8D-4C5F-B76C-F3AA7B4F89D4}" destId="{89FE1A22-79C8-4F92-AB94-F1949E050A2C}" srcOrd="0" destOrd="0" parTransId="{47C5A653-2D55-4879-84CE-AB0D6EB384E8}" sibTransId="{932EE853-98E1-4D41-AD47-B7FDA537B9A7}"/>
    <dgm:cxn modelId="{D081C4D6-FB81-4924-BA76-BA61BD622439}" type="presOf" srcId="{1B39D0D7-2198-47EC-8811-DF57DC50E917}" destId="{1554F4EE-AA73-449F-8259-BAC64107C127}" srcOrd="0" destOrd="0" presId="urn:microsoft.com/office/officeart/2018/2/layout/IconLabelList"/>
    <dgm:cxn modelId="{1187E4E5-7964-41D3-9692-EEBA6CA608BC}" type="presOf" srcId="{9B8CB2F6-09E1-4CD9-99BA-E710505254F2}" destId="{453D756C-9D7E-4899-A1F7-D8550CA59F90}" srcOrd="0" destOrd="0" presId="urn:microsoft.com/office/officeart/2018/2/layout/IconLabelList"/>
    <dgm:cxn modelId="{A8E138E6-CEAA-4E9A-B550-94AC81EA1517}" srcId="{5ED6C83C-0D8D-4C5F-B76C-F3AA7B4F89D4}" destId="{9ECFEF0B-8930-4209-B8E0-7E7FB25F56B0}" srcOrd="1" destOrd="0" parTransId="{875CEDB1-0720-4232-9CC9-F46F852017F6}" sibTransId="{C62AA759-6B35-4707-87C7-3BDCAE8803F4}"/>
    <dgm:cxn modelId="{EDD310D7-0A33-4A21-9B71-5AF2FA057360}" type="presParOf" srcId="{44F75F63-6C65-405A-9C94-DC9C1893C021}" destId="{7E551B29-EDC3-4967-A77F-DB567A564B9C}" srcOrd="0" destOrd="0" presId="urn:microsoft.com/office/officeart/2018/2/layout/IconLabelList"/>
    <dgm:cxn modelId="{CD9A577B-68E2-4379-9018-C975F2F02831}" type="presParOf" srcId="{7E551B29-EDC3-4967-A77F-DB567A564B9C}" destId="{E51D6BAE-F2AF-465E-B067-E372529F26CC}" srcOrd="0" destOrd="0" presId="urn:microsoft.com/office/officeart/2018/2/layout/IconLabelList"/>
    <dgm:cxn modelId="{7D19F28D-7AD7-4BE0-B529-5573457AD85A}" type="presParOf" srcId="{7E551B29-EDC3-4967-A77F-DB567A564B9C}" destId="{3AE31DD9-9E06-49F4-B0BD-E907FECEDF57}" srcOrd="1" destOrd="0" presId="urn:microsoft.com/office/officeart/2018/2/layout/IconLabelList"/>
    <dgm:cxn modelId="{6A7D72B2-0973-45E1-A2D7-0B72DA3C9B3F}" type="presParOf" srcId="{7E551B29-EDC3-4967-A77F-DB567A564B9C}" destId="{3CD9E924-3848-41B4-A9C5-B275EA45A357}" srcOrd="2" destOrd="0" presId="urn:microsoft.com/office/officeart/2018/2/layout/IconLabelList"/>
    <dgm:cxn modelId="{F1926A58-C62F-4FB1-8229-0A9D51AED7F2}" type="presParOf" srcId="{44F75F63-6C65-405A-9C94-DC9C1893C021}" destId="{99224FC2-7E0A-401A-9BA1-B9BEFD39EEFB}" srcOrd="1" destOrd="0" presId="urn:microsoft.com/office/officeart/2018/2/layout/IconLabelList"/>
    <dgm:cxn modelId="{3742D1CF-234F-4229-AF5C-DA6181B183C5}" type="presParOf" srcId="{44F75F63-6C65-405A-9C94-DC9C1893C021}" destId="{A7D749F9-EFAE-427D-8E54-49F7BEEA8425}" srcOrd="2" destOrd="0" presId="urn:microsoft.com/office/officeart/2018/2/layout/IconLabelList"/>
    <dgm:cxn modelId="{3B21902D-A746-4E73-97A8-58DB22A26C60}" type="presParOf" srcId="{A7D749F9-EFAE-427D-8E54-49F7BEEA8425}" destId="{C545436E-7E59-4B8A-9F8E-C7D7FEC9AE11}" srcOrd="0" destOrd="0" presId="urn:microsoft.com/office/officeart/2018/2/layout/IconLabelList"/>
    <dgm:cxn modelId="{AB5D1777-BE67-40C5-9745-77CA5F78F223}" type="presParOf" srcId="{A7D749F9-EFAE-427D-8E54-49F7BEEA8425}" destId="{B6F65F3B-6B20-4568-997A-189E49AC0001}" srcOrd="1" destOrd="0" presId="urn:microsoft.com/office/officeart/2018/2/layout/IconLabelList"/>
    <dgm:cxn modelId="{AA5A9C62-C7EC-4C77-878D-357A47E13BFB}" type="presParOf" srcId="{A7D749F9-EFAE-427D-8E54-49F7BEEA8425}" destId="{179F460D-7090-49A8-9151-2B64C8A11711}" srcOrd="2" destOrd="0" presId="urn:microsoft.com/office/officeart/2018/2/layout/IconLabelList"/>
    <dgm:cxn modelId="{960ED9B4-8A57-49D5-8030-BB5DDA2A161C}" type="presParOf" srcId="{44F75F63-6C65-405A-9C94-DC9C1893C021}" destId="{B26F2C13-7603-4CC2-BCED-07DCBAEB3728}" srcOrd="3" destOrd="0" presId="urn:microsoft.com/office/officeart/2018/2/layout/IconLabelList"/>
    <dgm:cxn modelId="{4F0E9203-5730-4308-88B8-95A2BBAD597C}" type="presParOf" srcId="{44F75F63-6C65-405A-9C94-DC9C1893C021}" destId="{14DD9DE5-ACF6-4F00-8871-881C121F00D5}" srcOrd="4" destOrd="0" presId="urn:microsoft.com/office/officeart/2018/2/layout/IconLabelList"/>
    <dgm:cxn modelId="{3FECB300-629B-4002-BE12-872731153A0A}" type="presParOf" srcId="{14DD9DE5-ACF6-4F00-8871-881C121F00D5}" destId="{F733C940-224E-4BC8-939E-E4F0AED752F0}" srcOrd="0" destOrd="0" presId="urn:microsoft.com/office/officeart/2018/2/layout/IconLabelList"/>
    <dgm:cxn modelId="{C1DF940F-16A5-4988-84F8-9AA49778A27D}" type="presParOf" srcId="{14DD9DE5-ACF6-4F00-8871-881C121F00D5}" destId="{6D394998-8C19-447F-85A3-57492A5B39B9}" srcOrd="1" destOrd="0" presId="urn:microsoft.com/office/officeart/2018/2/layout/IconLabelList"/>
    <dgm:cxn modelId="{DBCE9604-D2F7-4009-9688-B403AC5F8134}" type="presParOf" srcId="{14DD9DE5-ACF6-4F00-8871-881C121F00D5}" destId="{453D756C-9D7E-4899-A1F7-D8550CA59F90}" srcOrd="2" destOrd="0" presId="urn:microsoft.com/office/officeart/2018/2/layout/IconLabelList"/>
    <dgm:cxn modelId="{9DB2BE7A-FCD3-44B5-A6F6-1E9BE6C9ABE2}" type="presParOf" srcId="{44F75F63-6C65-405A-9C94-DC9C1893C021}" destId="{5BFED268-1E52-4BEF-BA0C-F5FF8264837C}" srcOrd="5" destOrd="0" presId="urn:microsoft.com/office/officeart/2018/2/layout/IconLabelList"/>
    <dgm:cxn modelId="{E412FEEB-8681-47B6-ACED-4C8FCBA1AB62}" type="presParOf" srcId="{44F75F63-6C65-405A-9C94-DC9C1893C021}" destId="{1CA415CB-09DB-467D-8DA8-A61B366FBF5B}" srcOrd="6" destOrd="0" presId="urn:microsoft.com/office/officeart/2018/2/layout/IconLabelList"/>
    <dgm:cxn modelId="{B3253A2E-484C-48B7-A41C-EF35E632088E}" type="presParOf" srcId="{1CA415CB-09DB-467D-8DA8-A61B366FBF5B}" destId="{B5A6B047-73C2-4CDD-9E44-102E501CF7A7}" srcOrd="0" destOrd="0" presId="urn:microsoft.com/office/officeart/2018/2/layout/IconLabelList"/>
    <dgm:cxn modelId="{267ED621-BCB4-4A8A-AB8F-0B3C63441DBC}" type="presParOf" srcId="{1CA415CB-09DB-467D-8DA8-A61B366FBF5B}" destId="{BE5496C5-A69F-4549-87B6-1C4421A1D933}" srcOrd="1" destOrd="0" presId="urn:microsoft.com/office/officeart/2018/2/layout/IconLabelList"/>
    <dgm:cxn modelId="{81CD8AE6-7FC5-416D-82A9-541AF5D35A4F}" type="presParOf" srcId="{1CA415CB-09DB-467D-8DA8-A61B366FBF5B}" destId="{1554F4EE-AA73-449F-8259-BAC64107C127}" srcOrd="2" destOrd="0" presId="urn:microsoft.com/office/officeart/2018/2/layout/IconLabelList"/>
    <dgm:cxn modelId="{DCD1513B-5F30-497A-8357-B8E32BC56E9B}" type="presParOf" srcId="{44F75F63-6C65-405A-9C94-DC9C1893C021}" destId="{F40E3B17-6FEB-4C77-93F7-4D409B51D799}" srcOrd="7" destOrd="0" presId="urn:microsoft.com/office/officeart/2018/2/layout/IconLabelList"/>
    <dgm:cxn modelId="{8DD22880-CD08-430A-AB82-204667372A9C}" type="presParOf" srcId="{44F75F63-6C65-405A-9C94-DC9C1893C021}" destId="{18D25E16-FB36-46F6-BAA7-6EF899284896}" srcOrd="8" destOrd="0" presId="urn:microsoft.com/office/officeart/2018/2/layout/IconLabelList"/>
    <dgm:cxn modelId="{6FD983E5-C174-4212-85B5-A92B6A0415AB}" type="presParOf" srcId="{18D25E16-FB36-46F6-BAA7-6EF899284896}" destId="{6E87BA4C-BE45-4929-8420-D447179EC3DD}" srcOrd="0" destOrd="0" presId="urn:microsoft.com/office/officeart/2018/2/layout/IconLabelList"/>
    <dgm:cxn modelId="{23A0AD8F-DBC0-4EA3-878D-B04DB1281613}" type="presParOf" srcId="{18D25E16-FB36-46F6-BAA7-6EF899284896}" destId="{069D9F45-2BFC-4B4D-8E78-49E9FF7AC53C}" srcOrd="1" destOrd="0" presId="urn:microsoft.com/office/officeart/2018/2/layout/IconLabelList"/>
    <dgm:cxn modelId="{776A6837-E147-49DC-9DB2-ADB330E14517}" type="presParOf" srcId="{18D25E16-FB36-46F6-BAA7-6EF899284896}" destId="{68F14B61-BFF7-4557-8B7D-22056E352DC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21CDE2-B0C4-49C5-BAFF-FC4667E89D3B}" type="doc">
      <dgm:prSet loTypeId="urn:microsoft.com/office/officeart/2018/5/layout/IconCircleLabelList" loCatId="icon" qsTypeId="urn:microsoft.com/office/officeart/2005/8/quickstyle/simple2" qsCatId="simple" csTypeId="urn:microsoft.com/office/officeart/2018/5/colors/Iconchunking_neutralbg_accent2_2" csCatId="accent2" phldr="1"/>
      <dgm:spPr/>
      <dgm:t>
        <a:bodyPr/>
        <a:lstStyle/>
        <a:p>
          <a:endParaRPr lang="en-US"/>
        </a:p>
      </dgm:t>
    </dgm:pt>
    <dgm:pt modelId="{FF71BF33-E55D-4597-97B6-04395A0837CD}">
      <dgm:prSet/>
      <dgm:spPr/>
      <dgm:t>
        <a:bodyPr/>
        <a:lstStyle/>
        <a:p>
          <a:pPr>
            <a:lnSpc>
              <a:spcPct val="100000"/>
            </a:lnSpc>
            <a:defRPr cap="all"/>
          </a:pPr>
          <a:r>
            <a:rPr lang="en-US"/>
            <a:t>Encrypted at rest and in motion</a:t>
          </a:r>
        </a:p>
      </dgm:t>
    </dgm:pt>
    <dgm:pt modelId="{B935AEC7-A426-4342-B5E8-66EDF074BA45}" type="parTrans" cxnId="{F08A1CB8-3E5D-47F9-88A1-E8C37232D1E0}">
      <dgm:prSet/>
      <dgm:spPr/>
      <dgm:t>
        <a:bodyPr/>
        <a:lstStyle/>
        <a:p>
          <a:endParaRPr lang="en-US"/>
        </a:p>
      </dgm:t>
    </dgm:pt>
    <dgm:pt modelId="{3E8633D6-A1D5-4886-B02A-FF03324C7CD0}" type="sibTrans" cxnId="{F08A1CB8-3E5D-47F9-88A1-E8C37232D1E0}">
      <dgm:prSet/>
      <dgm:spPr/>
      <dgm:t>
        <a:bodyPr/>
        <a:lstStyle/>
        <a:p>
          <a:endParaRPr lang="en-US"/>
        </a:p>
      </dgm:t>
    </dgm:pt>
    <dgm:pt modelId="{0C765B8C-8749-46B8-B576-B2F5FD4FB7A2}">
      <dgm:prSet/>
      <dgm:spPr/>
      <dgm:t>
        <a:bodyPr/>
        <a:lstStyle/>
        <a:p>
          <a:pPr>
            <a:lnSpc>
              <a:spcPct val="100000"/>
            </a:lnSpc>
            <a:defRPr cap="all"/>
          </a:pPr>
          <a:r>
            <a:rPr lang="en-US"/>
            <a:t>Encryption is default</a:t>
          </a:r>
        </a:p>
      </dgm:t>
    </dgm:pt>
    <dgm:pt modelId="{344B9777-12D9-4418-9493-4AD692B33765}" type="parTrans" cxnId="{B4259128-CCA6-4EC5-AC79-2F88B426CF00}">
      <dgm:prSet/>
      <dgm:spPr/>
      <dgm:t>
        <a:bodyPr/>
        <a:lstStyle/>
        <a:p>
          <a:endParaRPr lang="en-US"/>
        </a:p>
      </dgm:t>
    </dgm:pt>
    <dgm:pt modelId="{BC123E27-3A9E-4C62-8DED-AABE39499022}" type="sibTrans" cxnId="{B4259128-CCA6-4EC5-AC79-2F88B426CF00}">
      <dgm:prSet/>
      <dgm:spPr/>
      <dgm:t>
        <a:bodyPr/>
        <a:lstStyle/>
        <a:p>
          <a:endParaRPr lang="en-US"/>
        </a:p>
      </dgm:t>
    </dgm:pt>
    <dgm:pt modelId="{6AC78283-B6A0-4B1D-9A53-34629FBD30B3}">
      <dgm:prSet/>
      <dgm:spPr/>
      <dgm:t>
        <a:bodyPr/>
        <a:lstStyle/>
        <a:p>
          <a:pPr>
            <a:lnSpc>
              <a:spcPct val="100000"/>
            </a:lnSpc>
            <a:defRPr cap="all"/>
          </a:pPr>
          <a:r>
            <a:rPr lang="en-US"/>
            <a:t>Everything is encrypted</a:t>
          </a:r>
        </a:p>
      </dgm:t>
    </dgm:pt>
    <dgm:pt modelId="{EF3AA4FF-3B6A-443F-A430-584DE3D43832}" type="parTrans" cxnId="{3833F3AE-5CD9-4DBD-B271-F8A66CAB2698}">
      <dgm:prSet/>
      <dgm:spPr/>
      <dgm:t>
        <a:bodyPr/>
        <a:lstStyle/>
        <a:p>
          <a:endParaRPr lang="en-US"/>
        </a:p>
      </dgm:t>
    </dgm:pt>
    <dgm:pt modelId="{3829A2D9-A807-43F4-A602-2BFD08DC3D43}" type="sibTrans" cxnId="{3833F3AE-5CD9-4DBD-B271-F8A66CAB2698}">
      <dgm:prSet/>
      <dgm:spPr/>
      <dgm:t>
        <a:bodyPr/>
        <a:lstStyle/>
        <a:p>
          <a:endParaRPr lang="en-US"/>
        </a:p>
      </dgm:t>
    </dgm:pt>
    <dgm:pt modelId="{8C17A6A7-C690-49F3-87BB-F62EA9E88163}">
      <dgm:prSet/>
      <dgm:spPr/>
      <dgm:t>
        <a:bodyPr/>
        <a:lstStyle/>
        <a:p>
          <a:pPr>
            <a:lnSpc>
              <a:spcPct val="100000"/>
            </a:lnSpc>
            <a:defRPr cap="all"/>
          </a:pPr>
          <a:r>
            <a:rPr lang="en-US"/>
            <a:t>Zero impact on performance</a:t>
          </a:r>
        </a:p>
      </dgm:t>
    </dgm:pt>
    <dgm:pt modelId="{8D968876-CA3C-46AA-B4CD-64C7714975EC}" type="parTrans" cxnId="{95AED050-3E9D-46D4-8D34-B1F61F3F6445}">
      <dgm:prSet/>
      <dgm:spPr/>
      <dgm:t>
        <a:bodyPr/>
        <a:lstStyle/>
        <a:p>
          <a:endParaRPr lang="en-US"/>
        </a:p>
      </dgm:t>
    </dgm:pt>
    <dgm:pt modelId="{39349D79-B984-4F62-AB9E-D814FC9DA320}" type="sibTrans" cxnId="{95AED050-3E9D-46D4-8D34-B1F61F3F6445}">
      <dgm:prSet/>
      <dgm:spPr/>
      <dgm:t>
        <a:bodyPr/>
        <a:lstStyle/>
        <a:p>
          <a:endParaRPr lang="en-US"/>
        </a:p>
      </dgm:t>
    </dgm:pt>
    <dgm:pt modelId="{21C8331E-E392-4E86-BD4F-E2149DA91CCD}">
      <dgm:prSet/>
      <dgm:spPr/>
      <dgm:t>
        <a:bodyPr/>
        <a:lstStyle/>
        <a:p>
          <a:pPr>
            <a:lnSpc>
              <a:spcPct val="100000"/>
            </a:lnSpc>
            <a:defRPr cap="all"/>
          </a:pPr>
          <a:r>
            <a:rPr lang="en-US"/>
            <a:t>Transparent</a:t>
          </a:r>
        </a:p>
      </dgm:t>
    </dgm:pt>
    <dgm:pt modelId="{F0AB8BA6-4F37-43D7-B01A-9B48FE9285ED}" type="parTrans" cxnId="{9FB05867-8413-408D-8500-048ADC51D251}">
      <dgm:prSet/>
      <dgm:spPr/>
      <dgm:t>
        <a:bodyPr/>
        <a:lstStyle/>
        <a:p>
          <a:endParaRPr lang="en-US"/>
        </a:p>
      </dgm:t>
    </dgm:pt>
    <dgm:pt modelId="{21D55473-24DC-4170-99F0-E18B12661D20}" type="sibTrans" cxnId="{9FB05867-8413-408D-8500-048ADC51D251}">
      <dgm:prSet/>
      <dgm:spPr/>
      <dgm:t>
        <a:bodyPr/>
        <a:lstStyle/>
        <a:p>
          <a:endParaRPr lang="en-US"/>
        </a:p>
      </dgm:t>
    </dgm:pt>
    <dgm:pt modelId="{5120A176-DA82-41F2-88D8-3FA3F68193D6}">
      <dgm:prSet/>
      <dgm:spPr/>
      <dgm:t>
        <a:bodyPr/>
        <a:lstStyle/>
        <a:p>
          <a:pPr>
            <a:lnSpc>
              <a:spcPct val="100000"/>
            </a:lnSpc>
            <a:defRPr cap="all"/>
          </a:pPr>
          <a:r>
            <a:rPr lang="en-US"/>
            <a:t>Compliance: ISO, blah blah</a:t>
          </a:r>
        </a:p>
      </dgm:t>
    </dgm:pt>
    <dgm:pt modelId="{E85A0704-FDC0-4975-86D5-6BF414FEFF4B}" type="parTrans" cxnId="{49C0AF69-3180-4983-873A-5858EEE81F6C}">
      <dgm:prSet/>
      <dgm:spPr/>
      <dgm:t>
        <a:bodyPr/>
        <a:lstStyle/>
        <a:p>
          <a:endParaRPr lang="en-US"/>
        </a:p>
      </dgm:t>
    </dgm:pt>
    <dgm:pt modelId="{A5A7D86E-4B9B-447E-896A-EAE050B164BC}" type="sibTrans" cxnId="{49C0AF69-3180-4983-873A-5858EEE81F6C}">
      <dgm:prSet/>
      <dgm:spPr/>
      <dgm:t>
        <a:bodyPr/>
        <a:lstStyle/>
        <a:p>
          <a:endParaRPr lang="en-US"/>
        </a:p>
      </dgm:t>
    </dgm:pt>
    <dgm:pt modelId="{C02CACFB-FE3E-4150-802A-661BC8802413}" type="pres">
      <dgm:prSet presAssocID="{D721CDE2-B0C4-49C5-BAFF-FC4667E89D3B}" presName="root" presStyleCnt="0">
        <dgm:presLayoutVars>
          <dgm:dir/>
          <dgm:resizeHandles val="exact"/>
        </dgm:presLayoutVars>
      </dgm:prSet>
      <dgm:spPr/>
    </dgm:pt>
    <dgm:pt modelId="{E62EE26B-76F9-4C94-BF25-4676F0D214F5}" type="pres">
      <dgm:prSet presAssocID="{FF71BF33-E55D-4597-97B6-04395A0837CD}" presName="compNode" presStyleCnt="0"/>
      <dgm:spPr/>
    </dgm:pt>
    <dgm:pt modelId="{0160967A-DA6C-4EFB-88B0-CEA7DCCC0002}" type="pres">
      <dgm:prSet presAssocID="{FF71BF33-E55D-4597-97B6-04395A0837CD}" presName="iconBgRect" presStyleLbl="bgShp" presStyleIdx="0" presStyleCnt="6"/>
      <dgm:spPr/>
    </dgm:pt>
    <dgm:pt modelId="{1C891476-41CA-4B5C-BB6E-04B6E36BC32A}" type="pres">
      <dgm:prSet presAssocID="{FF71BF33-E55D-4597-97B6-04395A0837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d"/>
        </a:ext>
      </dgm:extLst>
    </dgm:pt>
    <dgm:pt modelId="{6876A9A2-07DD-41D8-B3A9-41AEBAF17DFC}" type="pres">
      <dgm:prSet presAssocID="{FF71BF33-E55D-4597-97B6-04395A0837CD}" presName="spaceRect" presStyleCnt="0"/>
      <dgm:spPr/>
    </dgm:pt>
    <dgm:pt modelId="{B1E34870-1835-4155-8BEC-34034D4D4ED1}" type="pres">
      <dgm:prSet presAssocID="{FF71BF33-E55D-4597-97B6-04395A0837CD}" presName="textRect" presStyleLbl="revTx" presStyleIdx="0" presStyleCnt="6">
        <dgm:presLayoutVars>
          <dgm:chMax val="1"/>
          <dgm:chPref val="1"/>
        </dgm:presLayoutVars>
      </dgm:prSet>
      <dgm:spPr/>
    </dgm:pt>
    <dgm:pt modelId="{B1BDC58F-B78A-458E-A57D-674D310AB13C}" type="pres">
      <dgm:prSet presAssocID="{3E8633D6-A1D5-4886-B02A-FF03324C7CD0}" presName="sibTrans" presStyleCnt="0"/>
      <dgm:spPr/>
    </dgm:pt>
    <dgm:pt modelId="{686F7EBA-81CA-4BBF-8B5B-CA8B0E859650}" type="pres">
      <dgm:prSet presAssocID="{0C765B8C-8749-46B8-B576-B2F5FD4FB7A2}" presName="compNode" presStyleCnt="0"/>
      <dgm:spPr/>
    </dgm:pt>
    <dgm:pt modelId="{7A1E1CFF-E68E-4F0B-88B7-59460D3D2791}" type="pres">
      <dgm:prSet presAssocID="{0C765B8C-8749-46B8-B576-B2F5FD4FB7A2}" presName="iconBgRect" presStyleLbl="bgShp" presStyleIdx="1" presStyleCnt="6"/>
      <dgm:spPr/>
    </dgm:pt>
    <dgm:pt modelId="{4D6E7A55-EC69-4047-A88A-50CF0CBF12A3}" type="pres">
      <dgm:prSet presAssocID="{0C765B8C-8749-46B8-B576-B2F5FD4FB7A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7E964C7E-7A48-4693-B35E-D2A6273B4B1E}" type="pres">
      <dgm:prSet presAssocID="{0C765B8C-8749-46B8-B576-B2F5FD4FB7A2}" presName="spaceRect" presStyleCnt="0"/>
      <dgm:spPr/>
    </dgm:pt>
    <dgm:pt modelId="{24C93331-A6B6-4849-8CC4-650C3716A5E2}" type="pres">
      <dgm:prSet presAssocID="{0C765B8C-8749-46B8-B576-B2F5FD4FB7A2}" presName="textRect" presStyleLbl="revTx" presStyleIdx="1" presStyleCnt="6">
        <dgm:presLayoutVars>
          <dgm:chMax val="1"/>
          <dgm:chPref val="1"/>
        </dgm:presLayoutVars>
      </dgm:prSet>
      <dgm:spPr/>
    </dgm:pt>
    <dgm:pt modelId="{48999827-0B11-46B3-931B-3B86D8BED933}" type="pres">
      <dgm:prSet presAssocID="{BC123E27-3A9E-4C62-8DED-AABE39499022}" presName="sibTrans" presStyleCnt="0"/>
      <dgm:spPr/>
    </dgm:pt>
    <dgm:pt modelId="{FCCDE93B-8CF2-4D19-8364-56F68C6B0D5D}" type="pres">
      <dgm:prSet presAssocID="{6AC78283-B6A0-4B1D-9A53-34629FBD30B3}" presName="compNode" presStyleCnt="0"/>
      <dgm:spPr/>
    </dgm:pt>
    <dgm:pt modelId="{03A0BCDD-AA73-4F1D-860A-A1302927201B}" type="pres">
      <dgm:prSet presAssocID="{6AC78283-B6A0-4B1D-9A53-34629FBD30B3}" presName="iconBgRect" presStyleLbl="bgShp" presStyleIdx="2" presStyleCnt="6"/>
      <dgm:spPr/>
    </dgm:pt>
    <dgm:pt modelId="{83BC59B2-63BD-42B2-B99D-5E0ABF2EAD86}" type="pres">
      <dgm:prSet presAssocID="{6AC78283-B6A0-4B1D-9A53-34629FBD30B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6B2AD42B-40F5-405F-9B20-58F97E7BC3F9}" type="pres">
      <dgm:prSet presAssocID="{6AC78283-B6A0-4B1D-9A53-34629FBD30B3}" presName="spaceRect" presStyleCnt="0"/>
      <dgm:spPr/>
    </dgm:pt>
    <dgm:pt modelId="{2287A31C-88D9-4A42-8608-FB101310FF66}" type="pres">
      <dgm:prSet presAssocID="{6AC78283-B6A0-4B1D-9A53-34629FBD30B3}" presName="textRect" presStyleLbl="revTx" presStyleIdx="2" presStyleCnt="6">
        <dgm:presLayoutVars>
          <dgm:chMax val="1"/>
          <dgm:chPref val="1"/>
        </dgm:presLayoutVars>
      </dgm:prSet>
      <dgm:spPr/>
    </dgm:pt>
    <dgm:pt modelId="{350C35C2-868D-4A6E-ACC7-0A54752CE52B}" type="pres">
      <dgm:prSet presAssocID="{3829A2D9-A807-43F4-A602-2BFD08DC3D43}" presName="sibTrans" presStyleCnt="0"/>
      <dgm:spPr/>
    </dgm:pt>
    <dgm:pt modelId="{5F7A165A-4503-41A7-AF78-D57F5BB75328}" type="pres">
      <dgm:prSet presAssocID="{8C17A6A7-C690-49F3-87BB-F62EA9E88163}" presName="compNode" presStyleCnt="0"/>
      <dgm:spPr/>
    </dgm:pt>
    <dgm:pt modelId="{B7E998E1-BB01-4599-9FCF-2795EBABBF4A}" type="pres">
      <dgm:prSet presAssocID="{8C17A6A7-C690-49F3-87BB-F62EA9E88163}" presName="iconBgRect" presStyleLbl="bgShp" presStyleIdx="3" presStyleCnt="6"/>
      <dgm:spPr/>
    </dgm:pt>
    <dgm:pt modelId="{A754CBB7-887E-4DAA-8841-37A5D83787AD}" type="pres">
      <dgm:prSet presAssocID="{8C17A6A7-C690-49F3-87BB-F62EA9E8816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F3E2849A-F1E1-453A-93E4-0AED12B03EB4}" type="pres">
      <dgm:prSet presAssocID="{8C17A6A7-C690-49F3-87BB-F62EA9E88163}" presName="spaceRect" presStyleCnt="0"/>
      <dgm:spPr/>
    </dgm:pt>
    <dgm:pt modelId="{8C5FF493-90A9-4530-96E8-FCFB3A676155}" type="pres">
      <dgm:prSet presAssocID="{8C17A6A7-C690-49F3-87BB-F62EA9E88163}" presName="textRect" presStyleLbl="revTx" presStyleIdx="3" presStyleCnt="6">
        <dgm:presLayoutVars>
          <dgm:chMax val="1"/>
          <dgm:chPref val="1"/>
        </dgm:presLayoutVars>
      </dgm:prSet>
      <dgm:spPr/>
    </dgm:pt>
    <dgm:pt modelId="{6A4A8AF9-3CE5-42E4-B409-72DDA484B225}" type="pres">
      <dgm:prSet presAssocID="{39349D79-B984-4F62-AB9E-D814FC9DA320}" presName="sibTrans" presStyleCnt="0"/>
      <dgm:spPr/>
    </dgm:pt>
    <dgm:pt modelId="{E0E238ED-62EC-4984-93FE-301F891D9857}" type="pres">
      <dgm:prSet presAssocID="{21C8331E-E392-4E86-BD4F-E2149DA91CCD}" presName="compNode" presStyleCnt="0"/>
      <dgm:spPr/>
    </dgm:pt>
    <dgm:pt modelId="{872BA493-297F-4452-A159-25AD97D5F0CE}" type="pres">
      <dgm:prSet presAssocID="{21C8331E-E392-4E86-BD4F-E2149DA91CCD}" presName="iconBgRect" presStyleLbl="bgShp" presStyleIdx="4" presStyleCnt="6"/>
      <dgm:spPr/>
    </dgm:pt>
    <dgm:pt modelId="{64144CD3-0B19-48EC-BDAA-AC8037D21CE7}" type="pres">
      <dgm:prSet presAssocID="{21C8331E-E392-4E86-BD4F-E2149DA91CC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ye"/>
        </a:ext>
      </dgm:extLst>
    </dgm:pt>
    <dgm:pt modelId="{4BF20E98-8536-4C6F-A012-1B8001009660}" type="pres">
      <dgm:prSet presAssocID="{21C8331E-E392-4E86-BD4F-E2149DA91CCD}" presName="spaceRect" presStyleCnt="0"/>
      <dgm:spPr/>
    </dgm:pt>
    <dgm:pt modelId="{5FEA6728-1A4A-4451-A125-8598299E009B}" type="pres">
      <dgm:prSet presAssocID="{21C8331E-E392-4E86-BD4F-E2149DA91CCD}" presName="textRect" presStyleLbl="revTx" presStyleIdx="4" presStyleCnt="6">
        <dgm:presLayoutVars>
          <dgm:chMax val="1"/>
          <dgm:chPref val="1"/>
        </dgm:presLayoutVars>
      </dgm:prSet>
      <dgm:spPr/>
    </dgm:pt>
    <dgm:pt modelId="{FF1F49B4-0868-47ED-AED6-79566626FA41}" type="pres">
      <dgm:prSet presAssocID="{21D55473-24DC-4170-99F0-E18B12661D20}" presName="sibTrans" presStyleCnt="0"/>
      <dgm:spPr/>
    </dgm:pt>
    <dgm:pt modelId="{FFB614AC-A5BE-4AAF-B606-D26A632C7104}" type="pres">
      <dgm:prSet presAssocID="{5120A176-DA82-41F2-88D8-3FA3F68193D6}" presName="compNode" presStyleCnt="0"/>
      <dgm:spPr/>
    </dgm:pt>
    <dgm:pt modelId="{25355809-EEFF-4A6A-BE22-28864546B745}" type="pres">
      <dgm:prSet presAssocID="{5120A176-DA82-41F2-88D8-3FA3F68193D6}" presName="iconBgRect" presStyleLbl="bgShp" presStyleIdx="5" presStyleCnt="6"/>
      <dgm:spPr/>
    </dgm:pt>
    <dgm:pt modelId="{BBAAA6C3-A57C-4FDE-846A-CD19442889C5}" type="pres">
      <dgm:prSet presAssocID="{5120A176-DA82-41F2-88D8-3FA3F68193D6}"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Checkmark"/>
        </a:ext>
      </dgm:extLst>
    </dgm:pt>
    <dgm:pt modelId="{798F2D74-66A0-4E57-A032-2926CC8D256C}" type="pres">
      <dgm:prSet presAssocID="{5120A176-DA82-41F2-88D8-3FA3F68193D6}" presName="spaceRect" presStyleCnt="0"/>
      <dgm:spPr/>
    </dgm:pt>
    <dgm:pt modelId="{4B0C4BC5-F3C3-486D-9DA2-DE6AECBAFF4C}" type="pres">
      <dgm:prSet presAssocID="{5120A176-DA82-41F2-88D8-3FA3F68193D6}" presName="textRect" presStyleLbl="revTx" presStyleIdx="5" presStyleCnt="6">
        <dgm:presLayoutVars>
          <dgm:chMax val="1"/>
          <dgm:chPref val="1"/>
        </dgm:presLayoutVars>
      </dgm:prSet>
      <dgm:spPr/>
    </dgm:pt>
  </dgm:ptLst>
  <dgm:cxnLst>
    <dgm:cxn modelId="{B4259128-CCA6-4EC5-AC79-2F88B426CF00}" srcId="{D721CDE2-B0C4-49C5-BAFF-FC4667E89D3B}" destId="{0C765B8C-8749-46B8-B576-B2F5FD4FB7A2}" srcOrd="1" destOrd="0" parTransId="{344B9777-12D9-4418-9493-4AD692B33765}" sibTransId="{BC123E27-3A9E-4C62-8DED-AABE39499022}"/>
    <dgm:cxn modelId="{18A7EC39-D79E-401C-B18B-8DD6F1B9D404}" type="presOf" srcId="{21C8331E-E392-4E86-BD4F-E2149DA91CCD}" destId="{5FEA6728-1A4A-4451-A125-8598299E009B}" srcOrd="0" destOrd="0" presId="urn:microsoft.com/office/officeart/2018/5/layout/IconCircleLabelList"/>
    <dgm:cxn modelId="{9FB05867-8413-408D-8500-048ADC51D251}" srcId="{D721CDE2-B0C4-49C5-BAFF-FC4667E89D3B}" destId="{21C8331E-E392-4E86-BD4F-E2149DA91CCD}" srcOrd="4" destOrd="0" parTransId="{F0AB8BA6-4F37-43D7-B01A-9B48FE9285ED}" sibTransId="{21D55473-24DC-4170-99F0-E18B12661D20}"/>
    <dgm:cxn modelId="{49C0AF69-3180-4983-873A-5858EEE81F6C}" srcId="{D721CDE2-B0C4-49C5-BAFF-FC4667E89D3B}" destId="{5120A176-DA82-41F2-88D8-3FA3F68193D6}" srcOrd="5" destOrd="0" parTransId="{E85A0704-FDC0-4975-86D5-6BF414FEFF4B}" sibTransId="{A5A7D86E-4B9B-447E-896A-EAE050B164BC}"/>
    <dgm:cxn modelId="{6A71E94A-7AA7-479F-96F1-FC5EE45D278E}" type="presOf" srcId="{8C17A6A7-C690-49F3-87BB-F62EA9E88163}" destId="{8C5FF493-90A9-4530-96E8-FCFB3A676155}" srcOrd="0" destOrd="0" presId="urn:microsoft.com/office/officeart/2018/5/layout/IconCircleLabelList"/>
    <dgm:cxn modelId="{95AED050-3E9D-46D4-8D34-B1F61F3F6445}" srcId="{D721CDE2-B0C4-49C5-BAFF-FC4667E89D3B}" destId="{8C17A6A7-C690-49F3-87BB-F62EA9E88163}" srcOrd="3" destOrd="0" parTransId="{8D968876-CA3C-46AA-B4CD-64C7714975EC}" sibTransId="{39349D79-B984-4F62-AB9E-D814FC9DA320}"/>
    <dgm:cxn modelId="{C30CDB55-3221-4996-9AEF-599A2F0CAED4}" type="presOf" srcId="{D721CDE2-B0C4-49C5-BAFF-FC4667E89D3B}" destId="{C02CACFB-FE3E-4150-802A-661BC8802413}" srcOrd="0" destOrd="0" presId="urn:microsoft.com/office/officeart/2018/5/layout/IconCircleLabelList"/>
    <dgm:cxn modelId="{AA7B2C77-4FAC-43B4-9817-D74852A363B1}" type="presOf" srcId="{5120A176-DA82-41F2-88D8-3FA3F68193D6}" destId="{4B0C4BC5-F3C3-486D-9DA2-DE6AECBAFF4C}" srcOrd="0" destOrd="0" presId="urn:microsoft.com/office/officeart/2018/5/layout/IconCircleLabelList"/>
    <dgm:cxn modelId="{54B74DA4-051B-4F33-8BC5-5ED7DBBC94C2}" type="presOf" srcId="{FF71BF33-E55D-4597-97B6-04395A0837CD}" destId="{B1E34870-1835-4155-8BEC-34034D4D4ED1}" srcOrd="0" destOrd="0" presId="urn:microsoft.com/office/officeart/2018/5/layout/IconCircleLabelList"/>
    <dgm:cxn modelId="{3833F3AE-5CD9-4DBD-B271-F8A66CAB2698}" srcId="{D721CDE2-B0C4-49C5-BAFF-FC4667E89D3B}" destId="{6AC78283-B6A0-4B1D-9A53-34629FBD30B3}" srcOrd="2" destOrd="0" parTransId="{EF3AA4FF-3B6A-443F-A430-584DE3D43832}" sibTransId="{3829A2D9-A807-43F4-A602-2BFD08DC3D43}"/>
    <dgm:cxn modelId="{F08A1CB8-3E5D-47F9-88A1-E8C37232D1E0}" srcId="{D721CDE2-B0C4-49C5-BAFF-FC4667E89D3B}" destId="{FF71BF33-E55D-4597-97B6-04395A0837CD}" srcOrd="0" destOrd="0" parTransId="{B935AEC7-A426-4342-B5E8-66EDF074BA45}" sibTransId="{3E8633D6-A1D5-4886-B02A-FF03324C7CD0}"/>
    <dgm:cxn modelId="{48C3B6C0-42D4-4C23-9A81-93DB4808C816}" type="presOf" srcId="{6AC78283-B6A0-4B1D-9A53-34629FBD30B3}" destId="{2287A31C-88D9-4A42-8608-FB101310FF66}" srcOrd="0" destOrd="0" presId="urn:microsoft.com/office/officeart/2018/5/layout/IconCircleLabelList"/>
    <dgm:cxn modelId="{E2ACDFF3-7D60-4CBF-9FDD-76E209E998CD}" type="presOf" srcId="{0C765B8C-8749-46B8-B576-B2F5FD4FB7A2}" destId="{24C93331-A6B6-4849-8CC4-650C3716A5E2}" srcOrd="0" destOrd="0" presId="urn:microsoft.com/office/officeart/2018/5/layout/IconCircleLabelList"/>
    <dgm:cxn modelId="{8DBDBF5E-D98F-41F5-9F03-B6215B3BC1B8}" type="presParOf" srcId="{C02CACFB-FE3E-4150-802A-661BC8802413}" destId="{E62EE26B-76F9-4C94-BF25-4676F0D214F5}" srcOrd="0" destOrd="0" presId="urn:microsoft.com/office/officeart/2018/5/layout/IconCircleLabelList"/>
    <dgm:cxn modelId="{893A45A7-798B-470F-9FFC-60FE183EC66C}" type="presParOf" srcId="{E62EE26B-76F9-4C94-BF25-4676F0D214F5}" destId="{0160967A-DA6C-4EFB-88B0-CEA7DCCC0002}" srcOrd="0" destOrd="0" presId="urn:microsoft.com/office/officeart/2018/5/layout/IconCircleLabelList"/>
    <dgm:cxn modelId="{DFB0F6B4-6CD9-4952-8524-54C3A87CF19B}" type="presParOf" srcId="{E62EE26B-76F9-4C94-BF25-4676F0D214F5}" destId="{1C891476-41CA-4B5C-BB6E-04B6E36BC32A}" srcOrd="1" destOrd="0" presId="urn:microsoft.com/office/officeart/2018/5/layout/IconCircleLabelList"/>
    <dgm:cxn modelId="{568008C0-9225-45B2-A941-3C333AEF3B22}" type="presParOf" srcId="{E62EE26B-76F9-4C94-BF25-4676F0D214F5}" destId="{6876A9A2-07DD-41D8-B3A9-41AEBAF17DFC}" srcOrd="2" destOrd="0" presId="urn:microsoft.com/office/officeart/2018/5/layout/IconCircleLabelList"/>
    <dgm:cxn modelId="{F276E757-64EE-41FA-A9E2-F252E4B22B0B}" type="presParOf" srcId="{E62EE26B-76F9-4C94-BF25-4676F0D214F5}" destId="{B1E34870-1835-4155-8BEC-34034D4D4ED1}" srcOrd="3" destOrd="0" presId="urn:microsoft.com/office/officeart/2018/5/layout/IconCircleLabelList"/>
    <dgm:cxn modelId="{B812F9EA-5F9E-409A-B53D-F64F3A8AD183}" type="presParOf" srcId="{C02CACFB-FE3E-4150-802A-661BC8802413}" destId="{B1BDC58F-B78A-458E-A57D-674D310AB13C}" srcOrd="1" destOrd="0" presId="urn:microsoft.com/office/officeart/2018/5/layout/IconCircleLabelList"/>
    <dgm:cxn modelId="{34F1485A-7447-4B12-A2E1-2BFD4ECCBDD7}" type="presParOf" srcId="{C02CACFB-FE3E-4150-802A-661BC8802413}" destId="{686F7EBA-81CA-4BBF-8B5B-CA8B0E859650}" srcOrd="2" destOrd="0" presId="urn:microsoft.com/office/officeart/2018/5/layout/IconCircleLabelList"/>
    <dgm:cxn modelId="{205C5EEC-1CF7-4663-BBB5-D94F5CE5DC00}" type="presParOf" srcId="{686F7EBA-81CA-4BBF-8B5B-CA8B0E859650}" destId="{7A1E1CFF-E68E-4F0B-88B7-59460D3D2791}" srcOrd="0" destOrd="0" presId="urn:microsoft.com/office/officeart/2018/5/layout/IconCircleLabelList"/>
    <dgm:cxn modelId="{BFEEBF7B-23B8-4B3F-90CF-521C3B324C57}" type="presParOf" srcId="{686F7EBA-81CA-4BBF-8B5B-CA8B0E859650}" destId="{4D6E7A55-EC69-4047-A88A-50CF0CBF12A3}" srcOrd="1" destOrd="0" presId="urn:microsoft.com/office/officeart/2018/5/layout/IconCircleLabelList"/>
    <dgm:cxn modelId="{4C54C9F8-EA16-4888-82BF-6DA8273468AC}" type="presParOf" srcId="{686F7EBA-81CA-4BBF-8B5B-CA8B0E859650}" destId="{7E964C7E-7A48-4693-B35E-D2A6273B4B1E}" srcOrd="2" destOrd="0" presId="urn:microsoft.com/office/officeart/2018/5/layout/IconCircleLabelList"/>
    <dgm:cxn modelId="{123C6062-0E1F-4C30-9DB3-480EB8DCC1E1}" type="presParOf" srcId="{686F7EBA-81CA-4BBF-8B5B-CA8B0E859650}" destId="{24C93331-A6B6-4849-8CC4-650C3716A5E2}" srcOrd="3" destOrd="0" presId="urn:microsoft.com/office/officeart/2018/5/layout/IconCircleLabelList"/>
    <dgm:cxn modelId="{189DE7E3-042C-4018-BB12-3906642C9C9C}" type="presParOf" srcId="{C02CACFB-FE3E-4150-802A-661BC8802413}" destId="{48999827-0B11-46B3-931B-3B86D8BED933}" srcOrd="3" destOrd="0" presId="urn:microsoft.com/office/officeart/2018/5/layout/IconCircleLabelList"/>
    <dgm:cxn modelId="{2DA42408-BC58-4103-8D8B-8006882BA2FF}" type="presParOf" srcId="{C02CACFB-FE3E-4150-802A-661BC8802413}" destId="{FCCDE93B-8CF2-4D19-8364-56F68C6B0D5D}" srcOrd="4" destOrd="0" presId="urn:microsoft.com/office/officeart/2018/5/layout/IconCircleLabelList"/>
    <dgm:cxn modelId="{6F2A7D60-374F-4C5E-821C-F71B95DE6FBB}" type="presParOf" srcId="{FCCDE93B-8CF2-4D19-8364-56F68C6B0D5D}" destId="{03A0BCDD-AA73-4F1D-860A-A1302927201B}" srcOrd="0" destOrd="0" presId="urn:microsoft.com/office/officeart/2018/5/layout/IconCircleLabelList"/>
    <dgm:cxn modelId="{1E0D0BDA-1B94-4ECD-B4DE-AA584360D942}" type="presParOf" srcId="{FCCDE93B-8CF2-4D19-8364-56F68C6B0D5D}" destId="{83BC59B2-63BD-42B2-B99D-5E0ABF2EAD86}" srcOrd="1" destOrd="0" presId="urn:microsoft.com/office/officeart/2018/5/layout/IconCircleLabelList"/>
    <dgm:cxn modelId="{A1891D71-D14C-46FE-AACC-CD4183EF52E0}" type="presParOf" srcId="{FCCDE93B-8CF2-4D19-8364-56F68C6B0D5D}" destId="{6B2AD42B-40F5-405F-9B20-58F97E7BC3F9}" srcOrd="2" destOrd="0" presId="urn:microsoft.com/office/officeart/2018/5/layout/IconCircleLabelList"/>
    <dgm:cxn modelId="{8F84FE2B-4AA4-483B-B557-F9618DCABE38}" type="presParOf" srcId="{FCCDE93B-8CF2-4D19-8364-56F68C6B0D5D}" destId="{2287A31C-88D9-4A42-8608-FB101310FF66}" srcOrd="3" destOrd="0" presId="urn:microsoft.com/office/officeart/2018/5/layout/IconCircleLabelList"/>
    <dgm:cxn modelId="{A84A9766-D48F-462F-A71E-5427E77B61AE}" type="presParOf" srcId="{C02CACFB-FE3E-4150-802A-661BC8802413}" destId="{350C35C2-868D-4A6E-ACC7-0A54752CE52B}" srcOrd="5" destOrd="0" presId="urn:microsoft.com/office/officeart/2018/5/layout/IconCircleLabelList"/>
    <dgm:cxn modelId="{C924A134-E603-4836-B57C-59E5C582E4F0}" type="presParOf" srcId="{C02CACFB-FE3E-4150-802A-661BC8802413}" destId="{5F7A165A-4503-41A7-AF78-D57F5BB75328}" srcOrd="6" destOrd="0" presId="urn:microsoft.com/office/officeart/2018/5/layout/IconCircleLabelList"/>
    <dgm:cxn modelId="{718827E1-26C0-4B65-BDF8-94333C52B8F8}" type="presParOf" srcId="{5F7A165A-4503-41A7-AF78-D57F5BB75328}" destId="{B7E998E1-BB01-4599-9FCF-2795EBABBF4A}" srcOrd="0" destOrd="0" presId="urn:microsoft.com/office/officeart/2018/5/layout/IconCircleLabelList"/>
    <dgm:cxn modelId="{FB16D03A-1DB1-4F7D-89E6-7118DDEE50A4}" type="presParOf" srcId="{5F7A165A-4503-41A7-AF78-D57F5BB75328}" destId="{A754CBB7-887E-4DAA-8841-37A5D83787AD}" srcOrd="1" destOrd="0" presId="urn:microsoft.com/office/officeart/2018/5/layout/IconCircleLabelList"/>
    <dgm:cxn modelId="{F910293A-A533-4D79-9640-11D77574B4C9}" type="presParOf" srcId="{5F7A165A-4503-41A7-AF78-D57F5BB75328}" destId="{F3E2849A-F1E1-453A-93E4-0AED12B03EB4}" srcOrd="2" destOrd="0" presId="urn:microsoft.com/office/officeart/2018/5/layout/IconCircleLabelList"/>
    <dgm:cxn modelId="{CB663052-E7EA-4F5D-9B70-36AE9BBD7C61}" type="presParOf" srcId="{5F7A165A-4503-41A7-AF78-D57F5BB75328}" destId="{8C5FF493-90A9-4530-96E8-FCFB3A676155}" srcOrd="3" destOrd="0" presId="urn:microsoft.com/office/officeart/2018/5/layout/IconCircleLabelList"/>
    <dgm:cxn modelId="{5159A6C0-5866-43DF-B960-7406ABE15744}" type="presParOf" srcId="{C02CACFB-FE3E-4150-802A-661BC8802413}" destId="{6A4A8AF9-3CE5-42E4-B409-72DDA484B225}" srcOrd="7" destOrd="0" presId="urn:microsoft.com/office/officeart/2018/5/layout/IconCircleLabelList"/>
    <dgm:cxn modelId="{14A329D2-A3E2-4E8C-992A-22AC3D873A81}" type="presParOf" srcId="{C02CACFB-FE3E-4150-802A-661BC8802413}" destId="{E0E238ED-62EC-4984-93FE-301F891D9857}" srcOrd="8" destOrd="0" presId="urn:microsoft.com/office/officeart/2018/5/layout/IconCircleLabelList"/>
    <dgm:cxn modelId="{F80D115F-7832-4450-A9FD-AB89F882D7BC}" type="presParOf" srcId="{E0E238ED-62EC-4984-93FE-301F891D9857}" destId="{872BA493-297F-4452-A159-25AD97D5F0CE}" srcOrd="0" destOrd="0" presId="urn:microsoft.com/office/officeart/2018/5/layout/IconCircleLabelList"/>
    <dgm:cxn modelId="{A0D7A92C-16F0-4929-B9BE-856C1EC5BD15}" type="presParOf" srcId="{E0E238ED-62EC-4984-93FE-301F891D9857}" destId="{64144CD3-0B19-48EC-BDAA-AC8037D21CE7}" srcOrd="1" destOrd="0" presId="urn:microsoft.com/office/officeart/2018/5/layout/IconCircleLabelList"/>
    <dgm:cxn modelId="{E10E0D0D-7A9B-4924-ABEB-FF0CD9DA6B61}" type="presParOf" srcId="{E0E238ED-62EC-4984-93FE-301F891D9857}" destId="{4BF20E98-8536-4C6F-A012-1B8001009660}" srcOrd="2" destOrd="0" presId="urn:microsoft.com/office/officeart/2018/5/layout/IconCircleLabelList"/>
    <dgm:cxn modelId="{1D4E385D-4896-4E9D-89E1-5A0CEAA72DCC}" type="presParOf" srcId="{E0E238ED-62EC-4984-93FE-301F891D9857}" destId="{5FEA6728-1A4A-4451-A125-8598299E009B}" srcOrd="3" destOrd="0" presId="urn:microsoft.com/office/officeart/2018/5/layout/IconCircleLabelList"/>
    <dgm:cxn modelId="{BE1DED6F-AAE7-4939-89CC-618B5678F945}" type="presParOf" srcId="{C02CACFB-FE3E-4150-802A-661BC8802413}" destId="{FF1F49B4-0868-47ED-AED6-79566626FA41}" srcOrd="9" destOrd="0" presId="urn:microsoft.com/office/officeart/2018/5/layout/IconCircleLabelList"/>
    <dgm:cxn modelId="{31B9E5FB-0125-4BF8-8394-D8E0CADB4EB2}" type="presParOf" srcId="{C02CACFB-FE3E-4150-802A-661BC8802413}" destId="{FFB614AC-A5BE-4AAF-B606-D26A632C7104}" srcOrd="10" destOrd="0" presId="urn:microsoft.com/office/officeart/2018/5/layout/IconCircleLabelList"/>
    <dgm:cxn modelId="{AD498091-987B-4A44-A9EF-128CCBCFFE14}" type="presParOf" srcId="{FFB614AC-A5BE-4AAF-B606-D26A632C7104}" destId="{25355809-EEFF-4A6A-BE22-28864546B745}" srcOrd="0" destOrd="0" presId="urn:microsoft.com/office/officeart/2018/5/layout/IconCircleLabelList"/>
    <dgm:cxn modelId="{C9BE44F4-B90B-4241-B7CD-B97A9CA3E6F2}" type="presParOf" srcId="{FFB614AC-A5BE-4AAF-B606-D26A632C7104}" destId="{BBAAA6C3-A57C-4FDE-846A-CD19442889C5}" srcOrd="1" destOrd="0" presId="urn:microsoft.com/office/officeart/2018/5/layout/IconCircleLabelList"/>
    <dgm:cxn modelId="{A8D670AC-2B0D-4D1A-BD6D-0127011CA4C5}" type="presParOf" srcId="{FFB614AC-A5BE-4AAF-B606-D26A632C7104}" destId="{798F2D74-66A0-4E57-A032-2926CC8D256C}" srcOrd="2" destOrd="0" presId="urn:microsoft.com/office/officeart/2018/5/layout/IconCircleLabelList"/>
    <dgm:cxn modelId="{F0784404-FEA2-4915-8740-F84C9D98F4F8}" type="presParOf" srcId="{FFB614AC-A5BE-4AAF-B606-D26A632C7104}" destId="{4B0C4BC5-F3C3-486D-9DA2-DE6AECBA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7EAB56-11C3-416D-A196-09E68545441B}"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5E4DC31B-2F04-44D7-B685-D3C1387D17AF}">
      <dgm:prSet/>
      <dgm:spPr/>
      <dgm:t>
        <a:bodyPr/>
        <a:lstStyle/>
        <a:p>
          <a:pPr>
            <a:defRPr cap="all"/>
          </a:pPr>
          <a:r>
            <a:rPr lang="en-US" dirty="0"/>
            <a:t>Get started right away on </a:t>
          </a:r>
          <a:r>
            <a:rPr lang="en-US" dirty="0" err="1"/>
            <a:t>CosmosDB</a:t>
          </a:r>
          <a:endParaRPr lang="en-US" dirty="0"/>
        </a:p>
      </dgm:t>
    </dgm:pt>
    <dgm:pt modelId="{480A27D7-A755-4571-A45E-7CE7B97F0375}" type="parTrans" cxnId="{5446B895-6511-4E5F-AAF7-392479DC6D42}">
      <dgm:prSet/>
      <dgm:spPr/>
      <dgm:t>
        <a:bodyPr/>
        <a:lstStyle/>
        <a:p>
          <a:endParaRPr lang="en-US"/>
        </a:p>
      </dgm:t>
    </dgm:pt>
    <dgm:pt modelId="{3EC0C057-A3A8-436A-A6E7-CECA1504BBFD}" type="sibTrans" cxnId="{5446B895-6511-4E5F-AAF7-392479DC6D42}">
      <dgm:prSet/>
      <dgm:spPr/>
      <dgm:t>
        <a:bodyPr/>
        <a:lstStyle/>
        <a:p>
          <a:endParaRPr lang="en-US"/>
        </a:p>
      </dgm:t>
    </dgm:pt>
    <dgm:pt modelId="{AE76F861-9979-49CB-85A0-E197E984549F}">
      <dgm:prSet/>
      <dgm:spPr/>
      <dgm:t>
        <a:bodyPr/>
        <a:lstStyle/>
        <a:p>
          <a:pPr>
            <a:defRPr cap="all"/>
          </a:pPr>
          <a:r>
            <a:rPr lang="en-US"/>
            <a:t>Read up on basics and do it right</a:t>
          </a:r>
        </a:p>
      </dgm:t>
    </dgm:pt>
    <dgm:pt modelId="{BFFE8C35-56F7-44AC-B3E1-6CD42DFCF2B3}" type="parTrans" cxnId="{2841E71B-B51C-41AD-9E90-C5941D2F1A55}">
      <dgm:prSet/>
      <dgm:spPr/>
      <dgm:t>
        <a:bodyPr/>
        <a:lstStyle/>
        <a:p>
          <a:endParaRPr lang="en-US"/>
        </a:p>
      </dgm:t>
    </dgm:pt>
    <dgm:pt modelId="{8C11FAB7-D93C-4110-8862-DFE4D708AC88}" type="sibTrans" cxnId="{2841E71B-B51C-41AD-9E90-C5941D2F1A55}">
      <dgm:prSet/>
      <dgm:spPr/>
      <dgm:t>
        <a:bodyPr/>
        <a:lstStyle/>
        <a:p>
          <a:endParaRPr lang="en-US"/>
        </a:p>
      </dgm:t>
    </dgm:pt>
    <dgm:pt modelId="{E6BCEFA9-7F33-4919-B630-3CF37CC58697}">
      <dgm:prSet/>
      <dgm:spPr/>
      <dgm:t>
        <a:bodyPr/>
        <a:lstStyle/>
        <a:p>
          <a:pPr>
            <a:defRPr cap="all"/>
          </a:pPr>
          <a:r>
            <a:rPr lang="en-US"/>
            <a:t>Polyglot data persistence</a:t>
          </a:r>
        </a:p>
      </dgm:t>
    </dgm:pt>
    <dgm:pt modelId="{33AAD854-7A24-4DE8-91D3-88A3887A4326}" type="parTrans" cxnId="{AF32A891-90AE-4179-B125-13B426AFE225}">
      <dgm:prSet/>
      <dgm:spPr/>
      <dgm:t>
        <a:bodyPr/>
        <a:lstStyle/>
        <a:p>
          <a:endParaRPr lang="en-US"/>
        </a:p>
      </dgm:t>
    </dgm:pt>
    <dgm:pt modelId="{B9B2ED21-3D4B-41A9-8844-8851BB6BEC90}" type="sibTrans" cxnId="{AF32A891-90AE-4179-B125-13B426AFE225}">
      <dgm:prSet/>
      <dgm:spPr/>
      <dgm:t>
        <a:bodyPr/>
        <a:lstStyle/>
        <a:p>
          <a:endParaRPr lang="en-US"/>
        </a:p>
      </dgm:t>
    </dgm:pt>
    <dgm:pt modelId="{0E7CA6D3-4856-46F9-97DD-CE0A16D465E0}">
      <dgm:prSet/>
      <dgm:spPr/>
      <dgm:t>
        <a:bodyPr/>
        <a:lstStyle/>
        <a:p>
          <a:pPr>
            <a:defRPr cap="all"/>
          </a:pPr>
          <a:r>
            <a:rPr lang="en-US"/>
            <a:t>Shift focus from thinking of cost to thinking of value</a:t>
          </a:r>
        </a:p>
      </dgm:t>
    </dgm:pt>
    <dgm:pt modelId="{CAE43C27-642E-4909-A6A7-CC61C7EBBED9}" type="parTrans" cxnId="{FEE06C13-4741-4DE9-A89A-F71C1B21BD5A}">
      <dgm:prSet/>
      <dgm:spPr/>
      <dgm:t>
        <a:bodyPr/>
        <a:lstStyle/>
        <a:p>
          <a:endParaRPr lang="en-US"/>
        </a:p>
      </dgm:t>
    </dgm:pt>
    <dgm:pt modelId="{77478F06-7432-4EBD-82BE-5EEFAF3A8885}" type="sibTrans" cxnId="{FEE06C13-4741-4DE9-A89A-F71C1B21BD5A}">
      <dgm:prSet/>
      <dgm:spPr/>
      <dgm:t>
        <a:bodyPr/>
        <a:lstStyle/>
        <a:p>
          <a:endParaRPr lang="en-US"/>
        </a:p>
      </dgm:t>
    </dgm:pt>
    <dgm:pt modelId="{2B231E24-28F6-46B4-A59D-DE0AB54EF03F}" type="pres">
      <dgm:prSet presAssocID="{757EAB56-11C3-416D-A196-09E68545441B}" presName="root" presStyleCnt="0">
        <dgm:presLayoutVars>
          <dgm:dir/>
          <dgm:resizeHandles val="exact"/>
        </dgm:presLayoutVars>
      </dgm:prSet>
      <dgm:spPr/>
    </dgm:pt>
    <dgm:pt modelId="{48E8B236-528D-4918-B628-A1DBDF251546}" type="pres">
      <dgm:prSet presAssocID="{5E4DC31B-2F04-44D7-B685-D3C1387D17AF}" presName="compNode" presStyleCnt="0"/>
      <dgm:spPr/>
    </dgm:pt>
    <dgm:pt modelId="{E3E930F4-CE27-4D04-837B-F39A01E673DD}" type="pres">
      <dgm:prSet presAssocID="{5E4DC31B-2F04-44D7-B685-D3C1387D17AF}" presName="iconBgRect" presStyleLbl="bgShp" presStyleIdx="0" presStyleCnt="4"/>
      <dgm:spPr/>
    </dgm:pt>
    <dgm:pt modelId="{AB0B5DE6-98C2-4D7A-880D-FA944FF90EEE}" type="pres">
      <dgm:prSet presAssocID="{5E4DC31B-2F04-44D7-B685-D3C1387D17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a:ext>
      </dgm:extLst>
    </dgm:pt>
    <dgm:pt modelId="{F37BD85F-51FF-443A-9E49-70CFA430910A}" type="pres">
      <dgm:prSet presAssocID="{5E4DC31B-2F04-44D7-B685-D3C1387D17AF}" presName="spaceRect" presStyleCnt="0"/>
      <dgm:spPr/>
    </dgm:pt>
    <dgm:pt modelId="{5A730173-DEC8-4DB4-AEC6-E1CD8F98943B}" type="pres">
      <dgm:prSet presAssocID="{5E4DC31B-2F04-44D7-B685-D3C1387D17AF}" presName="textRect" presStyleLbl="revTx" presStyleIdx="0" presStyleCnt="4">
        <dgm:presLayoutVars>
          <dgm:chMax val="1"/>
          <dgm:chPref val="1"/>
        </dgm:presLayoutVars>
      </dgm:prSet>
      <dgm:spPr/>
    </dgm:pt>
    <dgm:pt modelId="{FF6A4C11-3E1A-425C-8D56-79C80E10E7BB}" type="pres">
      <dgm:prSet presAssocID="{3EC0C057-A3A8-436A-A6E7-CECA1504BBFD}" presName="sibTrans" presStyleCnt="0"/>
      <dgm:spPr/>
    </dgm:pt>
    <dgm:pt modelId="{94E30BD3-ED1E-4DD9-BFD4-7B15110A0371}" type="pres">
      <dgm:prSet presAssocID="{AE76F861-9979-49CB-85A0-E197E984549F}" presName="compNode" presStyleCnt="0"/>
      <dgm:spPr/>
    </dgm:pt>
    <dgm:pt modelId="{9ECE0DF9-0B73-4A90-AE0E-148ABA76DAF1}" type="pres">
      <dgm:prSet presAssocID="{AE76F861-9979-49CB-85A0-E197E984549F}" presName="iconBgRect" presStyleLbl="bgShp" presStyleIdx="1" presStyleCnt="4"/>
      <dgm:spPr/>
    </dgm:pt>
    <dgm:pt modelId="{0307FEB1-60D6-4146-8ED4-E51DAB7B6CA0}" type="pres">
      <dgm:prSet presAssocID="{AE76F861-9979-49CB-85A0-E197E98454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A9F53432-30C8-4267-B7A7-5FB8B344D91B}" type="pres">
      <dgm:prSet presAssocID="{AE76F861-9979-49CB-85A0-E197E984549F}" presName="spaceRect" presStyleCnt="0"/>
      <dgm:spPr/>
    </dgm:pt>
    <dgm:pt modelId="{D14D6795-15C4-48FD-A86A-115D13C5F534}" type="pres">
      <dgm:prSet presAssocID="{AE76F861-9979-49CB-85A0-E197E984549F}" presName="textRect" presStyleLbl="revTx" presStyleIdx="1" presStyleCnt="4">
        <dgm:presLayoutVars>
          <dgm:chMax val="1"/>
          <dgm:chPref val="1"/>
        </dgm:presLayoutVars>
      </dgm:prSet>
      <dgm:spPr/>
    </dgm:pt>
    <dgm:pt modelId="{300B2E27-6277-4D2C-BC5B-F4E22A699B90}" type="pres">
      <dgm:prSet presAssocID="{8C11FAB7-D93C-4110-8862-DFE4D708AC88}" presName="sibTrans" presStyleCnt="0"/>
      <dgm:spPr/>
    </dgm:pt>
    <dgm:pt modelId="{8DD4210D-48AB-4D1A-8453-4286F488800B}" type="pres">
      <dgm:prSet presAssocID="{E6BCEFA9-7F33-4919-B630-3CF37CC58697}" presName="compNode" presStyleCnt="0"/>
      <dgm:spPr/>
    </dgm:pt>
    <dgm:pt modelId="{CC0DC60B-3B94-4023-ADA2-5BA623A66135}" type="pres">
      <dgm:prSet presAssocID="{E6BCEFA9-7F33-4919-B630-3CF37CC58697}" presName="iconBgRect" presStyleLbl="bgShp" presStyleIdx="2" presStyleCnt="4"/>
      <dgm:spPr/>
    </dgm:pt>
    <dgm:pt modelId="{D83AD660-2993-43BE-8A9E-E649F7938ABB}" type="pres">
      <dgm:prSet presAssocID="{E6BCEFA9-7F33-4919-B630-3CF37CC586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0E74DCF-A1A9-4B59-AB64-A5C5F96300D3}" type="pres">
      <dgm:prSet presAssocID="{E6BCEFA9-7F33-4919-B630-3CF37CC58697}" presName="spaceRect" presStyleCnt="0"/>
      <dgm:spPr/>
    </dgm:pt>
    <dgm:pt modelId="{7DA016BD-4655-4C19-AFE1-1A33D8545284}" type="pres">
      <dgm:prSet presAssocID="{E6BCEFA9-7F33-4919-B630-3CF37CC58697}" presName="textRect" presStyleLbl="revTx" presStyleIdx="2" presStyleCnt="4">
        <dgm:presLayoutVars>
          <dgm:chMax val="1"/>
          <dgm:chPref val="1"/>
        </dgm:presLayoutVars>
      </dgm:prSet>
      <dgm:spPr/>
    </dgm:pt>
    <dgm:pt modelId="{C3FDA4B0-74D5-4C1D-8EBF-DE277E305118}" type="pres">
      <dgm:prSet presAssocID="{B9B2ED21-3D4B-41A9-8844-8851BB6BEC90}" presName="sibTrans" presStyleCnt="0"/>
      <dgm:spPr/>
    </dgm:pt>
    <dgm:pt modelId="{9E078C60-1FE0-4893-AD6E-F5AF73661E17}" type="pres">
      <dgm:prSet presAssocID="{0E7CA6D3-4856-46F9-97DD-CE0A16D465E0}" presName="compNode" presStyleCnt="0"/>
      <dgm:spPr/>
    </dgm:pt>
    <dgm:pt modelId="{EAC8D965-70E5-47BA-A7A6-0843D78F9FF8}" type="pres">
      <dgm:prSet presAssocID="{0E7CA6D3-4856-46F9-97DD-CE0A16D465E0}" presName="iconBgRect" presStyleLbl="bgShp" presStyleIdx="3" presStyleCnt="4"/>
      <dgm:spPr/>
    </dgm:pt>
    <dgm:pt modelId="{5B893D18-16C5-40A0-AC7A-B615510792B5}" type="pres">
      <dgm:prSet presAssocID="{0E7CA6D3-4856-46F9-97DD-CE0A16D465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0E26990-A1D7-48F9-9641-502DA5AACA80}" type="pres">
      <dgm:prSet presAssocID="{0E7CA6D3-4856-46F9-97DD-CE0A16D465E0}" presName="spaceRect" presStyleCnt="0"/>
      <dgm:spPr/>
    </dgm:pt>
    <dgm:pt modelId="{36365662-9A06-4C97-B3FE-2C4FCFD92889}" type="pres">
      <dgm:prSet presAssocID="{0E7CA6D3-4856-46F9-97DD-CE0A16D465E0}" presName="textRect" presStyleLbl="revTx" presStyleIdx="3" presStyleCnt="4">
        <dgm:presLayoutVars>
          <dgm:chMax val="1"/>
          <dgm:chPref val="1"/>
        </dgm:presLayoutVars>
      </dgm:prSet>
      <dgm:spPr/>
    </dgm:pt>
  </dgm:ptLst>
  <dgm:cxnLst>
    <dgm:cxn modelId="{FEE06C13-4741-4DE9-A89A-F71C1B21BD5A}" srcId="{757EAB56-11C3-416D-A196-09E68545441B}" destId="{0E7CA6D3-4856-46F9-97DD-CE0A16D465E0}" srcOrd="3" destOrd="0" parTransId="{CAE43C27-642E-4909-A6A7-CC61C7EBBED9}" sibTransId="{77478F06-7432-4EBD-82BE-5EEFAF3A8885}"/>
    <dgm:cxn modelId="{2841E71B-B51C-41AD-9E90-C5941D2F1A55}" srcId="{757EAB56-11C3-416D-A196-09E68545441B}" destId="{AE76F861-9979-49CB-85A0-E197E984549F}" srcOrd="1" destOrd="0" parTransId="{BFFE8C35-56F7-44AC-B3E1-6CD42DFCF2B3}" sibTransId="{8C11FAB7-D93C-4110-8862-DFE4D708AC88}"/>
    <dgm:cxn modelId="{ABC3DA6C-A4CA-487B-B82E-54896852A707}" type="presOf" srcId="{0E7CA6D3-4856-46F9-97DD-CE0A16D465E0}" destId="{36365662-9A06-4C97-B3FE-2C4FCFD92889}" srcOrd="0" destOrd="0" presId="urn:microsoft.com/office/officeart/2018/5/layout/IconCircleLabelList"/>
    <dgm:cxn modelId="{6C60F76D-352E-4FF6-95FD-FBFE9E9E8125}" type="presOf" srcId="{AE76F861-9979-49CB-85A0-E197E984549F}" destId="{D14D6795-15C4-48FD-A86A-115D13C5F534}" srcOrd="0" destOrd="0" presId="urn:microsoft.com/office/officeart/2018/5/layout/IconCircleLabelList"/>
    <dgm:cxn modelId="{FA877276-636A-49B9-A13F-774AA9956FB0}" type="presOf" srcId="{5E4DC31B-2F04-44D7-B685-D3C1387D17AF}" destId="{5A730173-DEC8-4DB4-AEC6-E1CD8F98943B}" srcOrd="0" destOrd="0" presId="urn:microsoft.com/office/officeart/2018/5/layout/IconCircleLabelList"/>
    <dgm:cxn modelId="{AF32A891-90AE-4179-B125-13B426AFE225}" srcId="{757EAB56-11C3-416D-A196-09E68545441B}" destId="{E6BCEFA9-7F33-4919-B630-3CF37CC58697}" srcOrd="2" destOrd="0" parTransId="{33AAD854-7A24-4DE8-91D3-88A3887A4326}" sibTransId="{B9B2ED21-3D4B-41A9-8844-8851BB6BEC90}"/>
    <dgm:cxn modelId="{5446B895-6511-4E5F-AAF7-392479DC6D42}" srcId="{757EAB56-11C3-416D-A196-09E68545441B}" destId="{5E4DC31B-2F04-44D7-B685-D3C1387D17AF}" srcOrd="0" destOrd="0" parTransId="{480A27D7-A755-4571-A45E-7CE7B97F0375}" sibTransId="{3EC0C057-A3A8-436A-A6E7-CECA1504BBFD}"/>
    <dgm:cxn modelId="{DCF702AD-F76E-476D-83FA-AE2F163C345A}" type="presOf" srcId="{757EAB56-11C3-416D-A196-09E68545441B}" destId="{2B231E24-28F6-46B4-A59D-DE0AB54EF03F}" srcOrd="0" destOrd="0" presId="urn:microsoft.com/office/officeart/2018/5/layout/IconCircleLabelList"/>
    <dgm:cxn modelId="{7DAF2BD7-3D11-4824-8DE5-59F62C7E080B}" type="presOf" srcId="{E6BCEFA9-7F33-4919-B630-3CF37CC58697}" destId="{7DA016BD-4655-4C19-AFE1-1A33D8545284}" srcOrd="0" destOrd="0" presId="urn:microsoft.com/office/officeart/2018/5/layout/IconCircleLabelList"/>
    <dgm:cxn modelId="{36E7C8AC-4F9E-4ADC-B5F9-C8D9AC2C7B61}" type="presParOf" srcId="{2B231E24-28F6-46B4-A59D-DE0AB54EF03F}" destId="{48E8B236-528D-4918-B628-A1DBDF251546}" srcOrd="0" destOrd="0" presId="urn:microsoft.com/office/officeart/2018/5/layout/IconCircleLabelList"/>
    <dgm:cxn modelId="{9D9E95B9-2BDE-4694-8787-B31C495C9F42}" type="presParOf" srcId="{48E8B236-528D-4918-B628-A1DBDF251546}" destId="{E3E930F4-CE27-4D04-837B-F39A01E673DD}" srcOrd="0" destOrd="0" presId="urn:microsoft.com/office/officeart/2018/5/layout/IconCircleLabelList"/>
    <dgm:cxn modelId="{04DAEC8B-7DDE-40A3-BED0-B5ED4945E034}" type="presParOf" srcId="{48E8B236-528D-4918-B628-A1DBDF251546}" destId="{AB0B5DE6-98C2-4D7A-880D-FA944FF90EEE}" srcOrd="1" destOrd="0" presId="urn:microsoft.com/office/officeart/2018/5/layout/IconCircleLabelList"/>
    <dgm:cxn modelId="{B8C804CF-F439-4D64-B4B3-550A4BF2928A}" type="presParOf" srcId="{48E8B236-528D-4918-B628-A1DBDF251546}" destId="{F37BD85F-51FF-443A-9E49-70CFA430910A}" srcOrd="2" destOrd="0" presId="urn:microsoft.com/office/officeart/2018/5/layout/IconCircleLabelList"/>
    <dgm:cxn modelId="{050F59CB-F7C8-4202-9A06-49531F1B9AFF}" type="presParOf" srcId="{48E8B236-528D-4918-B628-A1DBDF251546}" destId="{5A730173-DEC8-4DB4-AEC6-E1CD8F98943B}" srcOrd="3" destOrd="0" presId="urn:microsoft.com/office/officeart/2018/5/layout/IconCircleLabelList"/>
    <dgm:cxn modelId="{5E2F3DA1-D1CE-4F89-8FAB-81AADBF65913}" type="presParOf" srcId="{2B231E24-28F6-46B4-A59D-DE0AB54EF03F}" destId="{FF6A4C11-3E1A-425C-8D56-79C80E10E7BB}" srcOrd="1" destOrd="0" presId="urn:microsoft.com/office/officeart/2018/5/layout/IconCircleLabelList"/>
    <dgm:cxn modelId="{6F674A28-B1FF-4A48-BAD4-179BC0DE1872}" type="presParOf" srcId="{2B231E24-28F6-46B4-A59D-DE0AB54EF03F}" destId="{94E30BD3-ED1E-4DD9-BFD4-7B15110A0371}" srcOrd="2" destOrd="0" presId="urn:microsoft.com/office/officeart/2018/5/layout/IconCircleLabelList"/>
    <dgm:cxn modelId="{81ABB54C-EFED-4C7D-A259-BBE9450EEAB5}" type="presParOf" srcId="{94E30BD3-ED1E-4DD9-BFD4-7B15110A0371}" destId="{9ECE0DF9-0B73-4A90-AE0E-148ABA76DAF1}" srcOrd="0" destOrd="0" presId="urn:microsoft.com/office/officeart/2018/5/layout/IconCircleLabelList"/>
    <dgm:cxn modelId="{FA93BCFA-BEE0-46CB-B042-99DFF2F81A5C}" type="presParOf" srcId="{94E30BD3-ED1E-4DD9-BFD4-7B15110A0371}" destId="{0307FEB1-60D6-4146-8ED4-E51DAB7B6CA0}" srcOrd="1" destOrd="0" presId="urn:microsoft.com/office/officeart/2018/5/layout/IconCircleLabelList"/>
    <dgm:cxn modelId="{7BAB3A27-505D-4B2F-8E9C-F043C08AD4F4}" type="presParOf" srcId="{94E30BD3-ED1E-4DD9-BFD4-7B15110A0371}" destId="{A9F53432-30C8-4267-B7A7-5FB8B344D91B}" srcOrd="2" destOrd="0" presId="urn:microsoft.com/office/officeart/2018/5/layout/IconCircleLabelList"/>
    <dgm:cxn modelId="{24268500-2B55-4382-8234-2439EECC3DB8}" type="presParOf" srcId="{94E30BD3-ED1E-4DD9-BFD4-7B15110A0371}" destId="{D14D6795-15C4-48FD-A86A-115D13C5F534}" srcOrd="3" destOrd="0" presId="urn:microsoft.com/office/officeart/2018/5/layout/IconCircleLabelList"/>
    <dgm:cxn modelId="{1E6D0863-0CEA-4EE2-8B3C-4A1627923A0A}" type="presParOf" srcId="{2B231E24-28F6-46B4-A59D-DE0AB54EF03F}" destId="{300B2E27-6277-4D2C-BC5B-F4E22A699B90}" srcOrd="3" destOrd="0" presId="urn:microsoft.com/office/officeart/2018/5/layout/IconCircleLabelList"/>
    <dgm:cxn modelId="{B70951D5-F22F-4E26-8213-EC0219557A7A}" type="presParOf" srcId="{2B231E24-28F6-46B4-A59D-DE0AB54EF03F}" destId="{8DD4210D-48AB-4D1A-8453-4286F488800B}" srcOrd="4" destOrd="0" presId="urn:microsoft.com/office/officeart/2018/5/layout/IconCircleLabelList"/>
    <dgm:cxn modelId="{A6E40B79-756F-42B8-947C-DBDD02BCBF91}" type="presParOf" srcId="{8DD4210D-48AB-4D1A-8453-4286F488800B}" destId="{CC0DC60B-3B94-4023-ADA2-5BA623A66135}" srcOrd="0" destOrd="0" presId="urn:microsoft.com/office/officeart/2018/5/layout/IconCircleLabelList"/>
    <dgm:cxn modelId="{9A64662B-9CE1-41A1-B0E5-4CF0766B991D}" type="presParOf" srcId="{8DD4210D-48AB-4D1A-8453-4286F488800B}" destId="{D83AD660-2993-43BE-8A9E-E649F7938ABB}" srcOrd="1" destOrd="0" presId="urn:microsoft.com/office/officeart/2018/5/layout/IconCircleLabelList"/>
    <dgm:cxn modelId="{9CEC5CCA-1792-4D7D-81AC-358EDCB7F5DB}" type="presParOf" srcId="{8DD4210D-48AB-4D1A-8453-4286F488800B}" destId="{50E74DCF-A1A9-4B59-AB64-A5C5F96300D3}" srcOrd="2" destOrd="0" presId="urn:microsoft.com/office/officeart/2018/5/layout/IconCircleLabelList"/>
    <dgm:cxn modelId="{16A76BBC-6BC4-476C-A2B2-F16BFBC096CC}" type="presParOf" srcId="{8DD4210D-48AB-4D1A-8453-4286F488800B}" destId="{7DA016BD-4655-4C19-AFE1-1A33D8545284}" srcOrd="3" destOrd="0" presId="urn:microsoft.com/office/officeart/2018/5/layout/IconCircleLabelList"/>
    <dgm:cxn modelId="{925675E0-BB88-4C58-8421-46F98EBAD120}" type="presParOf" srcId="{2B231E24-28F6-46B4-A59D-DE0AB54EF03F}" destId="{C3FDA4B0-74D5-4C1D-8EBF-DE277E305118}" srcOrd="5" destOrd="0" presId="urn:microsoft.com/office/officeart/2018/5/layout/IconCircleLabelList"/>
    <dgm:cxn modelId="{17FB239F-BE50-4E9F-B6A1-A7DA2E5B0C9C}" type="presParOf" srcId="{2B231E24-28F6-46B4-A59D-DE0AB54EF03F}" destId="{9E078C60-1FE0-4893-AD6E-F5AF73661E17}" srcOrd="6" destOrd="0" presId="urn:microsoft.com/office/officeart/2018/5/layout/IconCircleLabelList"/>
    <dgm:cxn modelId="{F5431FED-21AE-4045-B02B-DCA755990304}" type="presParOf" srcId="{9E078C60-1FE0-4893-AD6E-F5AF73661E17}" destId="{EAC8D965-70E5-47BA-A7A6-0843D78F9FF8}" srcOrd="0" destOrd="0" presId="urn:microsoft.com/office/officeart/2018/5/layout/IconCircleLabelList"/>
    <dgm:cxn modelId="{F1C3DEEE-482B-41C0-9606-DDB21FC34CB7}" type="presParOf" srcId="{9E078C60-1FE0-4893-AD6E-F5AF73661E17}" destId="{5B893D18-16C5-40A0-AC7A-B615510792B5}" srcOrd="1" destOrd="0" presId="urn:microsoft.com/office/officeart/2018/5/layout/IconCircleLabelList"/>
    <dgm:cxn modelId="{92E48A38-08D0-487F-9FD1-A584FF7E9F92}" type="presParOf" srcId="{9E078C60-1FE0-4893-AD6E-F5AF73661E17}" destId="{A0E26990-A1D7-48F9-9641-502DA5AACA80}" srcOrd="2" destOrd="0" presId="urn:microsoft.com/office/officeart/2018/5/layout/IconCircleLabelList"/>
    <dgm:cxn modelId="{0A1B75EF-9A91-4751-B43F-E0D873D52391}" type="presParOf" srcId="{9E078C60-1FE0-4893-AD6E-F5AF73661E17}" destId="{36365662-9A06-4C97-B3FE-2C4FCFD9288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85ECD-4372-4A93-B792-8CF8FEF08F6A}">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BF785-9ECD-476C-826F-7343D55BF45E}">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23CF8D-3BB4-4982-9BE9-7ECBE21766C3}">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Start with a demo of the SQL API</a:t>
          </a:r>
        </a:p>
      </dsp:txBody>
      <dsp:txXfrm>
        <a:off x="241801" y="1997713"/>
        <a:ext cx="1800000" cy="720000"/>
      </dsp:txXfrm>
    </dsp:sp>
    <dsp:sp modelId="{8B44D813-042E-483C-AA03-2105E8BEA343}">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735450-DAFA-4100-AB95-1EDC4AC19402}">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46B35-E957-4EE0-A2CF-A4B2787DF4B9}">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Walk through demo output and discuss features</a:t>
          </a:r>
        </a:p>
      </dsp:txBody>
      <dsp:txXfrm>
        <a:off x="2356801" y="1997713"/>
        <a:ext cx="1800000" cy="720000"/>
      </dsp:txXfrm>
    </dsp:sp>
    <dsp:sp modelId="{1339E38B-0128-4B6D-A607-A8B47A4A9873}">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5C446-1BBD-4D91-9DC6-CDDEE081C244}">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2650CE-BD9B-4326-ABCB-669F8956170B}">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Discuss multi-model and polyglot persistence</a:t>
          </a:r>
        </a:p>
      </dsp:txBody>
      <dsp:txXfrm>
        <a:off x="4471802" y="1997713"/>
        <a:ext cx="1800000" cy="720000"/>
      </dsp:txXfrm>
    </dsp:sp>
    <dsp:sp modelId="{F943C313-C4F3-4B3A-8144-099C7AFE8D63}">
      <dsp:nvSpPr>
        <dsp:cNvPr id="0" name=""/>
        <dsp:cNvSpPr/>
      </dsp:nvSpPr>
      <dsp:spPr>
        <a:xfrm>
          <a:off x="5928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7D0EB-0354-4AFB-84EC-8B57C7DE64BC}">
      <dsp:nvSpPr>
        <dsp:cNvPr id="0" name=""/>
        <dsp:cNvSpPr/>
      </dsp:nvSpPr>
      <dsp:spPr>
        <a:xfrm>
          <a:off x="8268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7B1D46-9696-4168-AFBB-35490543B0B8}">
      <dsp:nvSpPr>
        <dsp:cNvPr id="0" name=""/>
        <dsp:cNvSpPr/>
      </dsp:nvSpPr>
      <dsp:spPr>
        <a:xfrm>
          <a:off x="2418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The only silly questions are the ones you don’t ask</a:t>
          </a:r>
        </a:p>
      </dsp:txBody>
      <dsp:txXfrm>
        <a:off x="241801" y="4607713"/>
        <a:ext cx="1800000" cy="720000"/>
      </dsp:txXfrm>
    </dsp:sp>
    <dsp:sp modelId="{6C9CC40C-E6A6-4AC2-86EA-97587FE18853}">
      <dsp:nvSpPr>
        <dsp:cNvPr id="0" name=""/>
        <dsp:cNvSpPr/>
      </dsp:nvSpPr>
      <dsp:spPr>
        <a:xfrm>
          <a:off x="2707801"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3C867-0549-437E-99E3-C5BA8D075F48}">
      <dsp:nvSpPr>
        <dsp:cNvPr id="0" name=""/>
        <dsp:cNvSpPr/>
      </dsp:nvSpPr>
      <dsp:spPr>
        <a:xfrm>
          <a:off x="2941801"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D393E-7E0F-4E32-8A04-D8B03A9BF888}">
      <dsp:nvSpPr>
        <dsp:cNvPr id="0" name=""/>
        <dsp:cNvSpPr/>
      </dsp:nvSpPr>
      <dsp:spPr>
        <a:xfrm>
          <a:off x="23568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Address legitimate question and concerns</a:t>
          </a:r>
        </a:p>
      </dsp:txBody>
      <dsp:txXfrm>
        <a:off x="2356801" y="4607713"/>
        <a:ext cx="1800000" cy="720000"/>
      </dsp:txXfrm>
    </dsp:sp>
    <dsp:sp modelId="{1703747C-E6C0-4718-9B59-57FD02694217}">
      <dsp:nvSpPr>
        <dsp:cNvPr id="0" name=""/>
        <dsp:cNvSpPr/>
      </dsp:nvSpPr>
      <dsp:spPr>
        <a:xfrm>
          <a:off x="4822802" y="316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97747A-97BF-4952-992B-187F0282E209}">
      <dsp:nvSpPr>
        <dsp:cNvPr id="0" name=""/>
        <dsp:cNvSpPr/>
      </dsp:nvSpPr>
      <dsp:spPr>
        <a:xfrm>
          <a:off x="5056802" y="3401713"/>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17A60-526C-4DB6-A173-FA62A6B9CE44}">
      <dsp:nvSpPr>
        <dsp:cNvPr id="0" name=""/>
        <dsp:cNvSpPr/>
      </dsp:nvSpPr>
      <dsp:spPr>
        <a:xfrm>
          <a:off x="44718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Focus on value not cost</a:t>
          </a:r>
        </a:p>
      </dsp:txBody>
      <dsp:txXfrm>
        <a:off x="4471802" y="460771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BAB5D-A236-43FD-BA86-9DF01FA2609C}">
      <dsp:nvSpPr>
        <dsp:cNvPr id="0" name=""/>
        <dsp:cNvSpPr/>
      </dsp:nvSpPr>
      <dsp:spPr>
        <a:xfrm>
          <a:off x="2985" y="269438"/>
          <a:ext cx="2368437" cy="14210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Schema-agnostic</a:t>
          </a:r>
        </a:p>
      </dsp:txBody>
      <dsp:txXfrm>
        <a:off x="2985" y="269438"/>
        <a:ext cx="2368437" cy="1421062"/>
      </dsp:txXfrm>
    </dsp:sp>
    <dsp:sp modelId="{BA1D1564-7F55-48A1-809C-C7DB680BD065}">
      <dsp:nvSpPr>
        <dsp:cNvPr id="0" name=""/>
        <dsp:cNvSpPr/>
      </dsp:nvSpPr>
      <dsp:spPr>
        <a:xfrm>
          <a:off x="2608266" y="269438"/>
          <a:ext cx="2368437" cy="14210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Automatic Indexing</a:t>
          </a:r>
        </a:p>
      </dsp:txBody>
      <dsp:txXfrm>
        <a:off x="2608266" y="269438"/>
        <a:ext cx="2368437" cy="1421062"/>
      </dsp:txXfrm>
    </dsp:sp>
    <dsp:sp modelId="{D1E6BB13-159B-4F10-88E2-65D661583278}">
      <dsp:nvSpPr>
        <dsp:cNvPr id="0" name=""/>
        <dsp:cNvSpPr/>
      </dsp:nvSpPr>
      <dsp:spPr>
        <a:xfrm>
          <a:off x="5213547" y="269438"/>
          <a:ext cx="2368437" cy="14210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No secondary indices</a:t>
          </a:r>
        </a:p>
      </dsp:txBody>
      <dsp:txXfrm>
        <a:off x="5213547" y="269438"/>
        <a:ext cx="2368437" cy="1421062"/>
      </dsp:txXfrm>
    </dsp:sp>
    <dsp:sp modelId="{A63CF206-FB85-4AB9-B53D-BCF0555431A9}">
      <dsp:nvSpPr>
        <dsp:cNvPr id="0" name=""/>
        <dsp:cNvSpPr/>
      </dsp:nvSpPr>
      <dsp:spPr>
        <a:xfrm>
          <a:off x="7818829" y="269438"/>
          <a:ext cx="2368437" cy="142106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Two modes: Consistent and None</a:t>
          </a:r>
        </a:p>
      </dsp:txBody>
      <dsp:txXfrm>
        <a:off x="7818829" y="269438"/>
        <a:ext cx="2368437" cy="1421062"/>
      </dsp:txXfrm>
    </dsp:sp>
    <dsp:sp modelId="{8A98C590-9F74-4AC6-AB1A-F557A1DF20FD}">
      <dsp:nvSpPr>
        <dsp:cNvPr id="0" name=""/>
        <dsp:cNvSpPr/>
      </dsp:nvSpPr>
      <dsp:spPr>
        <a:xfrm>
          <a:off x="2985" y="1927344"/>
          <a:ext cx="2368437" cy="142106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Include/exclude paths</a:t>
          </a:r>
        </a:p>
      </dsp:txBody>
      <dsp:txXfrm>
        <a:off x="2985" y="1927344"/>
        <a:ext cx="2368437" cy="1421062"/>
      </dsp:txXfrm>
    </dsp:sp>
    <dsp:sp modelId="{9F23CBBD-94A5-4EB1-A04E-82F2F46484A4}">
      <dsp:nvSpPr>
        <dsp:cNvPr id="0" name=""/>
        <dsp:cNvSpPr/>
      </dsp:nvSpPr>
      <dsp:spPr>
        <a:xfrm>
          <a:off x="2608266" y="1927344"/>
          <a:ext cx="2368437" cy="14210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Index types: Range and spatial</a:t>
          </a:r>
        </a:p>
      </dsp:txBody>
      <dsp:txXfrm>
        <a:off x="2608266" y="1927344"/>
        <a:ext cx="2368437" cy="1421062"/>
      </dsp:txXfrm>
    </dsp:sp>
    <dsp:sp modelId="{7FE8BC20-9CA5-457A-912F-C39585BB9502}">
      <dsp:nvSpPr>
        <dsp:cNvPr id="0" name=""/>
        <dsp:cNvSpPr/>
      </dsp:nvSpPr>
      <dsp:spPr>
        <a:xfrm>
          <a:off x="5213547" y="1927344"/>
          <a:ext cx="2368437" cy="14210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Composite indices for ORDER BY multiple</a:t>
          </a:r>
        </a:p>
      </dsp:txBody>
      <dsp:txXfrm>
        <a:off x="5213547" y="1927344"/>
        <a:ext cx="2368437" cy="1421062"/>
      </dsp:txXfrm>
    </dsp:sp>
    <dsp:sp modelId="{5990FE0E-5389-47B2-B6E2-4DEE81C65FB4}">
      <dsp:nvSpPr>
        <dsp:cNvPr id="0" name=""/>
        <dsp:cNvSpPr/>
      </dsp:nvSpPr>
      <dsp:spPr>
        <a:xfrm>
          <a:off x="7818829" y="1927344"/>
          <a:ext cx="2368437" cy="14210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TTL</a:t>
          </a:r>
        </a:p>
      </dsp:txBody>
      <dsp:txXfrm>
        <a:off x="7818829" y="1927344"/>
        <a:ext cx="2368437" cy="1421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7BADB-A289-4216-92A1-4D02236C6813}">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6B98B-8D08-46A3-BB5A-618FD112C5BE}">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BAF832-4D3F-451C-9CFD-F726595BAC48}">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Scale across multiple regions</a:t>
          </a:r>
        </a:p>
      </dsp:txBody>
      <dsp:txXfrm>
        <a:off x="799588" y="502"/>
        <a:ext cx="5714015" cy="692284"/>
      </dsp:txXfrm>
    </dsp:sp>
    <dsp:sp modelId="{45E617C3-6EBE-4889-9745-9ADA672F4998}">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02059-7A80-4075-BD20-C8C49BE75248}">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04A743-4075-40E1-BC70-495B84C2447D}">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Handle volume requests</a:t>
          </a:r>
        </a:p>
      </dsp:txBody>
      <dsp:txXfrm>
        <a:off x="799588" y="865858"/>
        <a:ext cx="5714015" cy="692284"/>
      </dsp:txXfrm>
    </dsp:sp>
    <dsp:sp modelId="{4EC8F808-F804-4FDD-AC8E-CF3921496415}">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73600-2E91-4E57-8D11-89BDF95BDF84}">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4AA4C-5A15-41B0-8E80-DD956DF59D57}">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Handle unpredictable bursts</a:t>
          </a:r>
        </a:p>
      </dsp:txBody>
      <dsp:txXfrm>
        <a:off x="799588" y="1731214"/>
        <a:ext cx="5714015" cy="692284"/>
      </dsp:txXfrm>
    </dsp:sp>
    <dsp:sp modelId="{1B0F8266-8B55-400A-99D9-DCC38F3D877E}">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199B6-B904-4D01-82CC-45DE78DC4FD9}">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97DEC-C307-4B23-AE9F-6681F677B959}">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Horizontal scaling impacts consistency</a:t>
          </a:r>
        </a:p>
      </dsp:txBody>
      <dsp:txXfrm>
        <a:off x="799588" y="2596570"/>
        <a:ext cx="5714015" cy="692284"/>
      </dsp:txXfrm>
    </dsp:sp>
    <dsp:sp modelId="{3E7BCF57-3023-489B-BCFC-454B2D77508A}">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49D58-BEBF-4CC7-878A-FBD3BDBAF5AE}">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CE6CA4-A5FA-426A-A2C4-44CEA902EA24}">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Storage to throughput ratio impacts use cases</a:t>
          </a:r>
        </a:p>
      </dsp:txBody>
      <dsp:txXfrm>
        <a:off x="799588" y="3461926"/>
        <a:ext cx="5714015" cy="692284"/>
      </dsp:txXfrm>
    </dsp:sp>
    <dsp:sp modelId="{A4775744-07AC-49FB-8528-C72D9B3CB953}">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3D64F-E07C-42F5-822E-634EE2AA6422}">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48BD62-487F-470E-8235-2AA5ABDFCC43}">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Throughput provisioned beforehand</a:t>
          </a:r>
        </a:p>
      </dsp:txBody>
      <dsp:txXfrm>
        <a:off x="799588" y="4327282"/>
        <a:ext cx="5714015" cy="692284"/>
      </dsp:txXfrm>
    </dsp:sp>
    <dsp:sp modelId="{40F46473-147D-4086-872E-B36107AAB0CB}">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55488-77CC-4584-AA35-99DAD5BE2809}">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AF952-AB85-42DB-835A-1A3DBBFE6756}">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Storage (hypothetically) unlimited</a:t>
          </a:r>
        </a:p>
      </dsp:txBody>
      <dsp:txXfrm>
        <a:off x="799588" y="5192638"/>
        <a:ext cx="5714015" cy="6922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8C2CE-0B8F-404D-8208-8AD8184554E4}">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96D4E-F7A4-4242-BA37-EEBB94D9C480}">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7FF1E9-6677-4E7B-9B1E-411FBA626A98}">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Single digit millisecond latencies</a:t>
          </a:r>
        </a:p>
      </dsp:txBody>
      <dsp:txXfrm>
        <a:off x="1429899" y="2442"/>
        <a:ext cx="5083704" cy="1238008"/>
      </dsp:txXfrm>
    </dsp:sp>
    <dsp:sp modelId="{051295F6-B67F-4331-82C0-1E00161CFEF4}">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CA64A-756E-4799-8048-F8EDA1907CFA}">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ACDDB-BE8B-49E4-A6DA-91DAA5821E75}">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Read-writes 99</a:t>
          </a:r>
          <a:r>
            <a:rPr lang="en-US" sz="2200" kern="1200" baseline="30000"/>
            <a:t>th</a:t>
          </a:r>
          <a:r>
            <a:rPr lang="en-US" sz="2200" kern="1200"/>
            <a:t> percentile</a:t>
          </a:r>
        </a:p>
      </dsp:txBody>
      <dsp:txXfrm>
        <a:off x="1429899" y="1549953"/>
        <a:ext cx="5083704" cy="1238008"/>
      </dsp:txXfrm>
    </dsp:sp>
    <dsp:sp modelId="{858B6D7C-19E5-4A78-9893-D41A697844D8}">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46C0D-50D0-4BA3-B17B-CFA14B5817A0}">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8CE0F-D954-415D-BEE1-60CD88986864}">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Same region only</a:t>
          </a:r>
        </a:p>
      </dsp:txBody>
      <dsp:txXfrm>
        <a:off x="1429899" y="3097464"/>
        <a:ext cx="5083704" cy="1238008"/>
      </dsp:txXfrm>
    </dsp:sp>
    <dsp:sp modelId="{F364559A-A5E0-4325-845E-AAE7D4E800ED}">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4C183-9E79-4498-A960-E868C5D80F15}">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FEF9BF-0EEF-432B-BF55-FC8885610EF6}">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Requires careful DB design</a:t>
          </a:r>
        </a:p>
      </dsp:txBody>
      <dsp:txXfrm>
        <a:off x="1429899" y="4644974"/>
        <a:ext cx="5083704" cy="1238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59318-428B-4FEF-81EA-DA18FF38EE6A}">
      <dsp:nvSpPr>
        <dsp:cNvPr id="0" name=""/>
        <dsp:cNvSpPr/>
      </dsp:nvSpPr>
      <dsp:spPr>
        <a:xfrm>
          <a:off x="898829" y="288"/>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6C9CC-22AB-4D78-A971-E43B7AE10B97}">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B4993-A0E8-4D2C-914E-4F7A9262A81B}">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Ring Zero service</a:t>
          </a:r>
        </a:p>
      </dsp:txBody>
      <dsp:txXfrm>
        <a:off x="578678" y="1313725"/>
        <a:ext cx="1641796" cy="656718"/>
      </dsp:txXfrm>
    </dsp:sp>
    <dsp:sp modelId="{E58F4038-B032-43E7-AA07-BC430496C2EE}">
      <dsp:nvSpPr>
        <dsp:cNvPr id="0" name=""/>
        <dsp:cNvSpPr/>
      </dsp:nvSpPr>
      <dsp:spPr>
        <a:xfrm>
          <a:off x="2827940" y="288"/>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C1187-2F37-4368-91DC-8D5C03E7B6AA}">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791015-ED8D-4003-B288-B9575649ABC5}">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Replicate with click of a button</a:t>
          </a:r>
        </a:p>
      </dsp:txBody>
      <dsp:txXfrm>
        <a:off x="2507790" y="1313725"/>
        <a:ext cx="1641796" cy="656718"/>
      </dsp:txXfrm>
    </dsp:sp>
    <dsp:sp modelId="{F672AAF0-55C3-407B-AE52-653DF34A1701}">
      <dsp:nvSpPr>
        <dsp:cNvPr id="0" name=""/>
        <dsp:cNvSpPr/>
      </dsp:nvSpPr>
      <dsp:spPr>
        <a:xfrm>
          <a:off x="4757051" y="288"/>
          <a:ext cx="1001496" cy="1001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67FD0-FEBC-41CE-ACB4-49092CE5C41B}">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D1F94-AA85-4CAF-9FC3-EFF74FB20BC9}">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Failover – manual and automatic</a:t>
          </a:r>
        </a:p>
      </dsp:txBody>
      <dsp:txXfrm>
        <a:off x="4436901" y="1313725"/>
        <a:ext cx="1641796" cy="656718"/>
      </dsp:txXfrm>
    </dsp:sp>
    <dsp:sp modelId="{58ADF04D-2057-41AA-B4B8-2E7788F81ED2}">
      <dsp:nvSpPr>
        <dsp:cNvPr id="0" name=""/>
        <dsp:cNvSpPr/>
      </dsp:nvSpPr>
      <dsp:spPr>
        <a:xfrm>
          <a:off x="6686163" y="288"/>
          <a:ext cx="1001496" cy="1001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478A5-6223-4EA0-8F3D-B00A187A10A3}">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D959AF-89D0-46AD-87C7-FE57EBD48FC5}">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Default single master region for writes</a:t>
          </a:r>
        </a:p>
      </dsp:txBody>
      <dsp:txXfrm>
        <a:off x="6366012" y="1313725"/>
        <a:ext cx="1641796" cy="656718"/>
      </dsp:txXfrm>
    </dsp:sp>
    <dsp:sp modelId="{FA9FA84B-8C76-44CD-A017-174B24AB84D8}">
      <dsp:nvSpPr>
        <dsp:cNvPr id="0" name=""/>
        <dsp:cNvSpPr/>
      </dsp:nvSpPr>
      <dsp:spPr>
        <a:xfrm>
          <a:off x="8615274" y="288"/>
          <a:ext cx="1001496" cy="100149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E9991-1092-4E50-975B-C2EF59F516E9}">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290CCB-3464-4DDC-A7ED-58558E84479F}">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Multi-master write also available</a:t>
          </a:r>
        </a:p>
      </dsp:txBody>
      <dsp:txXfrm>
        <a:off x="8295124" y="1313725"/>
        <a:ext cx="1641796" cy="656718"/>
      </dsp:txXfrm>
    </dsp:sp>
    <dsp:sp modelId="{7A26D370-AB26-4422-8164-80127B37FDD8}">
      <dsp:nvSpPr>
        <dsp:cNvPr id="0" name=""/>
        <dsp:cNvSpPr/>
      </dsp:nvSpPr>
      <dsp:spPr>
        <a:xfrm>
          <a:off x="3792496" y="2380893"/>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FC0D1-F553-49E7-858C-39D70B915407}">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01B10-35E4-4E14-8048-E9C9602759EF}">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More regions impacts consistency</a:t>
          </a:r>
        </a:p>
      </dsp:txBody>
      <dsp:txXfrm>
        <a:off x="3472345" y="3694331"/>
        <a:ext cx="1641796" cy="656718"/>
      </dsp:txXfrm>
    </dsp:sp>
    <dsp:sp modelId="{6732D4DC-0FAE-4600-840D-F4A018E00E85}">
      <dsp:nvSpPr>
        <dsp:cNvPr id="0" name=""/>
        <dsp:cNvSpPr/>
      </dsp:nvSpPr>
      <dsp:spPr>
        <a:xfrm>
          <a:off x="5721607" y="2380893"/>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7030F-338E-4E17-B7C4-ED89A3A25925}">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23E79-E5B4-4EB4-A39A-384A1A80864C}">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Multi-master double the cost of single</a:t>
          </a:r>
        </a:p>
      </dsp:txBody>
      <dsp:txXfrm>
        <a:off x="5401457" y="3694331"/>
        <a:ext cx="1641796" cy="656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D6BAE-F2AF-465E-B067-E372529F26CC}">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D9E924-3848-41B4-A9C5-B275EA45A357}">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Strong</a:t>
          </a:r>
        </a:p>
      </dsp:txBody>
      <dsp:txXfrm>
        <a:off x="127800" y="2355670"/>
        <a:ext cx="1800000" cy="720000"/>
      </dsp:txXfrm>
    </dsp:sp>
    <dsp:sp modelId="{C545436E-7E59-4B8A-9F8E-C7D7FEC9AE11}">
      <dsp:nvSpPr>
        <dsp:cNvPr id="0" name=""/>
        <dsp:cNvSpPr/>
      </dsp:nvSpPr>
      <dsp:spPr>
        <a:xfrm>
          <a:off x="2737800" y="1275667"/>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9F460D-7090-49A8-9151-2B64C8A11711}">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Bounded-staleness</a:t>
          </a:r>
        </a:p>
      </dsp:txBody>
      <dsp:txXfrm>
        <a:off x="2242800" y="2355670"/>
        <a:ext cx="1800000" cy="720000"/>
      </dsp:txXfrm>
    </dsp:sp>
    <dsp:sp modelId="{F733C940-224E-4BC8-939E-E4F0AED752F0}">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3D756C-9D7E-4899-A1F7-D8550CA59F90}">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Session</a:t>
          </a:r>
        </a:p>
      </dsp:txBody>
      <dsp:txXfrm>
        <a:off x="4357800" y="2355670"/>
        <a:ext cx="1800000" cy="720000"/>
      </dsp:txXfrm>
    </dsp:sp>
    <dsp:sp modelId="{B5A6B047-73C2-4CDD-9E44-102E501CF7A7}">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4F4EE-AA73-449F-8259-BAC64107C127}">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Consistent prefix</a:t>
          </a:r>
        </a:p>
      </dsp:txBody>
      <dsp:txXfrm>
        <a:off x="6472800" y="2355670"/>
        <a:ext cx="1800000" cy="720000"/>
      </dsp:txXfrm>
    </dsp:sp>
    <dsp:sp modelId="{6E87BA4C-BE45-4929-8420-D447179EC3DD}">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F14B61-BFF7-4557-8B7D-22056E352DC0}">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Eventual</a:t>
          </a:r>
        </a:p>
      </dsp:txBody>
      <dsp:txXfrm>
        <a:off x="8587800" y="2355670"/>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0967A-DA6C-4EFB-88B0-CEA7DCCC0002}">
      <dsp:nvSpPr>
        <dsp:cNvPr id="0" name=""/>
        <dsp:cNvSpPr/>
      </dsp:nvSpPr>
      <dsp:spPr>
        <a:xfrm>
          <a:off x="290272" y="919820"/>
          <a:ext cx="903919" cy="9039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91476-41CA-4B5C-BB6E-04B6E36BC32A}">
      <dsp:nvSpPr>
        <dsp:cNvPr id="0" name=""/>
        <dsp:cNvSpPr/>
      </dsp:nvSpPr>
      <dsp:spPr>
        <a:xfrm>
          <a:off x="482911" y="1112459"/>
          <a:ext cx="518642" cy="51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1E34870-1835-4155-8BEC-34034D4D4ED1}">
      <dsp:nvSpPr>
        <dsp:cNvPr id="0" name=""/>
        <dsp:cNvSpPr/>
      </dsp:nvSpPr>
      <dsp:spPr>
        <a:xfrm>
          <a:off x="1314"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Encrypted at rest and in motion</a:t>
          </a:r>
        </a:p>
      </dsp:txBody>
      <dsp:txXfrm>
        <a:off x="1314" y="2105289"/>
        <a:ext cx="1481835" cy="592734"/>
      </dsp:txXfrm>
    </dsp:sp>
    <dsp:sp modelId="{7A1E1CFF-E68E-4F0B-88B7-59460D3D2791}">
      <dsp:nvSpPr>
        <dsp:cNvPr id="0" name=""/>
        <dsp:cNvSpPr/>
      </dsp:nvSpPr>
      <dsp:spPr>
        <a:xfrm>
          <a:off x="2031430" y="919820"/>
          <a:ext cx="903919" cy="9039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6E7A55-EC69-4047-A88A-50CF0CBF12A3}">
      <dsp:nvSpPr>
        <dsp:cNvPr id="0" name=""/>
        <dsp:cNvSpPr/>
      </dsp:nvSpPr>
      <dsp:spPr>
        <a:xfrm>
          <a:off x="2224068" y="1112459"/>
          <a:ext cx="518642" cy="51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4C93331-A6B6-4849-8CC4-650C3716A5E2}">
      <dsp:nvSpPr>
        <dsp:cNvPr id="0" name=""/>
        <dsp:cNvSpPr/>
      </dsp:nvSpPr>
      <dsp:spPr>
        <a:xfrm>
          <a:off x="1742472"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Encryption is default</a:t>
          </a:r>
        </a:p>
      </dsp:txBody>
      <dsp:txXfrm>
        <a:off x="1742472" y="2105289"/>
        <a:ext cx="1481835" cy="592734"/>
      </dsp:txXfrm>
    </dsp:sp>
    <dsp:sp modelId="{03A0BCDD-AA73-4F1D-860A-A1302927201B}">
      <dsp:nvSpPr>
        <dsp:cNvPr id="0" name=""/>
        <dsp:cNvSpPr/>
      </dsp:nvSpPr>
      <dsp:spPr>
        <a:xfrm>
          <a:off x="3772587" y="919820"/>
          <a:ext cx="903919" cy="9039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C59B2-63BD-42B2-B99D-5E0ABF2EAD86}">
      <dsp:nvSpPr>
        <dsp:cNvPr id="0" name=""/>
        <dsp:cNvSpPr/>
      </dsp:nvSpPr>
      <dsp:spPr>
        <a:xfrm>
          <a:off x="3965226" y="1112459"/>
          <a:ext cx="518642" cy="51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87A31C-88D9-4A42-8608-FB101310FF66}">
      <dsp:nvSpPr>
        <dsp:cNvPr id="0" name=""/>
        <dsp:cNvSpPr/>
      </dsp:nvSpPr>
      <dsp:spPr>
        <a:xfrm>
          <a:off x="3483629"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Everything is encrypted</a:t>
          </a:r>
        </a:p>
      </dsp:txBody>
      <dsp:txXfrm>
        <a:off x="3483629" y="2105289"/>
        <a:ext cx="1481835" cy="592734"/>
      </dsp:txXfrm>
    </dsp:sp>
    <dsp:sp modelId="{B7E998E1-BB01-4599-9FCF-2795EBABBF4A}">
      <dsp:nvSpPr>
        <dsp:cNvPr id="0" name=""/>
        <dsp:cNvSpPr/>
      </dsp:nvSpPr>
      <dsp:spPr>
        <a:xfrm>
          <a:off x="5513744" y="919820"/>
          <a:ext cx="903919" cy="9039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4CBB7-887E-4DAA-8841-37A5D83787AD}">
      <dsp:nvSpPr>
        <dsp:cNvPr id="0" name=""/>
        <dsp:cNvSpPr/>
      </dsp:nvSpPr>
      <dsp:spPr>
        <a:xfrm>
          <a:off x="5706383" y="1112459"/>
          <a:ext cx="518642" cy="518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C5FF493-90A9-4530-96E8-FCFB3A676155}">
      <dsp:nvSpPr>
        <dsp:cNvPr id="0" name=""/>
        <dsp:cNvSpPr/>
      </dsp:nvSpPr>
      <dsp:spPr>
        <a:xfrm>
          <a:off x="5224786"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Zero impact on performance</a:t>
          </a:r>
        </a:p>
      </dsp:txBody>
      <dsp:txXfrm>
        <a:off x="5224786" y="2105289"/>
        <a:ext cx="1481835" cy="592734"/>
      </dsp:txXfrm>
    </dsp:sp>
    <dsp:sp modelId="{872BA493-297F-4452-A159-25AD97D5F0CE}">
      <dsp:nvSpPr>
        <dsp:cNvPr id="0" name=""/>
        <dsp:cNvSpPr/>
      </dsp:nvSpPr>
      <dsp:spPr>
        <a:xfrm>
          <a:off x="7254901" y="919820"/>
          <a:ext cx="903919" cy="9039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44CD3-0B19-48EC-BDAA-AC8037D21CE7}">
      <dsp:nvSpPr>
        <dsp:cNvPr id="0" name=""/>
        <dsp:cNvSpPr/>
      </dsp:nvSpPr>
      <dsp:spPr>
        <a:xfrm>
          <a:off x="7447540" y="1112459"/>
          <a:ext cx="518642" cy="518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FEA6728-1A4A-4451-A125-8598299E009B}">
      <dsp:nvSpPr>
        <dsp:cNvPr id="0" name=""/>
        <dsp:cNvSpPr/>
      </dsp:nvSpPr>
      <dsp:spPr>
        <a:xfrm>
          <a:off x="6965943"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Transparent</a:t>
          </a:r>
        </a:p>
      </dsp:txBody>
      <dsp:txXfrm>
        <a:off x="6965943" y="2105289"/>
        <a:ext cx="1481835" cy="592734"/>
      </dsp:txXfrm>
    </dsp:sp>
    <dsp:sp modelId="{25355809-EEFF-4A6A-BE22-28864546B745}">
      <dsp:nvSpPr>
        <dsp:cNvPr id="0" name=""/>
        <dsp:cNvSpPr/>
      </dsp:nvSpPr>
      <dsp:spPr>
        <a:xfrm>
          <a:off x="8996059" y="919820"/>
          <a:ext cx="903919" cy="9039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AA6C3-A57C-4FDE-846A-CD19442889C5}">
      <dsp:nvSpPr>
        <dsp:cNvPr id="0" name=""/>
        <dsp:cNvSpPr/>
      </dsp:nvSpPr>
      <dsp:spPr>
        <a:xfrm>
          <a:off x="9188697" y="1112459"/>
          <a:ext cx="518642" cy="518642"/>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B0C4BC5-F3C3-486D-9DA2-DE6AECBAFF4C}">
      <dsp:nvSpPr>
        <dsp:cNvPr id="0" name=""/>
        <dsp:cNvSpPr/>
      </dsp:nvSpPr>
      <dsp:spPr>
        <a:xfrm>
          <a:off x="8707101"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Compliance: ISO, blah blah</a:t>
          </a:r>
        </a:p>
      </dsp:txBody>
      <dsp:txXfrm>
        <a:off x="8707101" y="2105289"/>
        <a:ext cx="1481835" cy="5927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930F4-CE27-4D04-837B-F39A01E673DD}">
      <dsp:nvSpPr>
        <dsp:cNvPr id="0" name=""/>
        <dsp:cNvSpPr/>
      </dsp:nvSpPr>
      <dsp:spPr>
        <a:xfrm>
          <a:off x="831537" y="624044"/>
          <a:ext cx="1257939" cy="12579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B5DE6-98C2-4D7A-880D-FA944FF90EEE}">
      <dsp:nvSpPr>
        <dsp:cNvPr id="0" name=""/>
        <dsp:cNvSpPr/>
      </dsp:nvSpPr>
      <dsp:spPr>
        <a:xfrm>
          <a:off x="1099622" y="892129"/>
          <a:ext cx="721768" cy="721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30173-DEC8-4DB4-AEC6-E1CD8F98943B}">
      <dsp:nvSpPr>
        <dsp:cNvPr id="0" name=""/>
        <dsp:cNvSpPr/>
      </dsp:nvSpPr>
      <dsp:spPr>
        <a:xfrm>
          <a:off x="42940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Get started right away on </a:t>
          </a:r>
          <a:r>
            <a:rPr lang="en-US" sz="1700" kern="1200" dirty="0" err="1"/>
            <a:t>CosmosDB</a:t>
          </a:r>
          <a:endParaRPr lang="en-US" sz="1700" kern="1200" dirty="0"/>
        </a:p>
      </dsp:txBody>
      <dsp:txXfrm>
        <a:off x="429408" y="2273800"/>
        <a:ext cx="2062195" cy="720000"/>
      </dsp:txXfrm>
    </dsp:sp>
    <dsp:sp modelId="{9ECE0DF9-0B73-4A90-AE0E-148ABA76DAF1}">
      <dsp:nvSpPr>
        <dsp:cNvPr id="0" name=""/>
        <dsp:cNvSpPr/>
      </dsp:nvSpPr>
      <dsp:spPr>
        <a:xfrm>
          <a:off x="3254616" y="624044"/>
          <a:ext cx="1257939" cy="12579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7FEB1-60D6-4146-8ED4-E51DAB7B6CA0}">
      <dsp:nvSpPr>
        <dsp:cNvPr id="0" name=""/>
        <dsp:cNvSpPr/>
      </dsp:nvSpPr>
      <dsp:spPr>
        <a:xfrm>
          <a:off x="3522702" y="892129"/>
          <a:ext cx="721768" cy="721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4D6795-15C4-48FD-A86A-115D13C5F534}">
      <dsp:nvSpPr>
        <dsp:cNvPr id="0" name=""/>
        <dsp:cNvSpPr/>
      </dsp:nvSpPr>
      <dsp:spPr>
        <a:xfrm>
          <a:off x="285248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Read up on basics and do it right</a:t>
          </a:r>
        </a:p>
      </dsp:txBody>
      <dsp:txXfrm>
        <a:off x="2852488" y="2273800"/>
        <a:ext cx="2062195" cy="720000"/>
      </dsp:txXfrm>
    </dsp:sp>
    <dsp:sp modelId="{CC0DC60B-3B94-4023-ADA2-5BA623A66135}">
      <dsp:nvSpPr>
        <dsp:cNvPr id="0" name=""/>
        <dsp:cNvSpPr/>
      </dsp:nvSpPr>
      <dsp:spPr>
        <a:xfrm>
          <a:off x="5677696" y="624044"/>
          <a:ext cx="1257939" cy="12579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AD660-2993-43BE-8A9E-E649F7938ABB}">
      <dsp:nvSpPr>
        <dsp:cNvPr id="0" name=""/>
        <dsp:cNvSpPr/>
      </dsp:nvSpPr>
      <dsp:spPr>
        <a:xfrm>
          <a:off x="5945781" y="892129"/>
          <a:ext cx="721768" cy="721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A016BD-4655-4C19-AFE1-1A33D8545284}">
      <dsp:nvSpPr>
        <dsp:cNvPr id="0" name=""/>
        <dsp:cNvSpPr/>
      </dsp:nvSpPr>
      <dsp:spPr>
        <a:xfrm>
          <a:off x="527556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Polyglot data persistence</a:t>
          </a:r>
        </a:p>
      </dsp:txBody>
      <dsp:txXfrm>
        <a:off x="5275568" y="2273800"/>
        <a:ext cx="2062195" cy="720000"/>
      </dsp:txXfrm>
    </dsp:sp>
    <dsp:sp modelId="{EAC8D965-70E5-47BA-A7A6-0843D78F9FF8}">
      <dsp:nvSpPr>
        <dsp:cNvPr id="0" name=""/>
        <dsp:cNvSpPr/>
      </dsp:nvSpPr>
      <dsp:spPr>
        <a:xfrm>
          <a:off x="8100775" y="624044"/>
          <a:ext cx="1257939" cy="12579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893D18-16C5-40A0-AC7A-B615510792B5}">
      <dsp:nvSpPr>
        <dsp:cNvPr id="0" name=""/>
        <dsp:cNvSpPr/>
      </dsp:nvSpPr>
      <dsp:spPr>
        <a:xfrm>
          <a:off x="8368861" y="892129"/>
          <a:ext cx="721768" cy="721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65662-9A06-4C97-B3FE-2C4FCFD92889}">
      <dsp:nvSpPr>
        <dsp:cNvPr id="0" name=""/>
        <dsp:cNvSpPr/>
      </dsp:nvSpPr>
      <dsp:spPr>
        <a:xfrm>
          <a:off x="7698647"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Shift focus from thinking of cost to thinking of value</a:t>
          </a:r>
        </a:p>
      </dsp:txBody>
      <dsp:txXfrm>
        <a:off x="7698647" y="2273800"/>
        <a:ext cx="206219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E81C-31E9-4830-9ED4-738D091F78E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54762-32A4-456A-A208-1D5C59113EA7}" type="slidenum">
              <a:rPr lang="en-US" smtClean="0"/>
              <a:t>‹#›</a:t>
            </a:fld>
            <a:endParaRPr lang="en-US"/>
          </a:p>
        </p:txBody>
      </p:sp>
    </p:spTree>
    <p:extLst>
      <p:ext uri="{BB962C8B-B14F-4D97-AF65-F5344CB8AC3E}">
        <p14:creationId xmlns:p14="http://schemas.microsoft.com/office/powerpoint/2010/main" val="23007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cosmos-db/documentdb-sql-quer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ongodb.com/manual/introduc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azure.microsoft.com/support/legal/sla/cosmos-db" TargetMode="External"/><Relationship Id="rId4" Type="http://schemas.openxmlformats.org/officeDocument/2006/relationships/hyperlink" Target="https://docs.mongodb.org/ecosystem/driver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storage/storage-introduc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athworld.wolfram.com/Graph.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tinkerpop.apache.org/docs/current/reference/#intro" TargetMode="External"/><Relationship Id="rId5" Type="http://schemas.openxmlformats.org/officeDocument/2006/relationships/hyperlink" Target="http://mathworld.wolfram.com/GraphEdge.html" TargetMode="External"/><Relationship Id="rId4" Type="http://schemas.openxmlformats.org/officeDocument/2006/relationships/hyperlink" Target="http://mathworld.wolfram.com/GraphVertex.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tinkerpop.apache.org/"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ocs.microsoft.com/en-us/azure/cosmos-db/spark-connector-graph" TargetMode="External"/><Relationship Id="rId4" Type="http://schemas.openxmlformats.org/officeDocument/2006/relationships/hyperlink" Target="http://tinkerpop.apache.org/docs/current/reference/#graph-traversal-steps"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FE0556-36F6-B243-8FCD-1683CAD586D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062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54762-32A4-456A-A208-1D5C59113EA7}" type="slidenum">
              <a:rPr lang="en-US" smtClean="0"/>
              <a:t>17</a:t>
            </a:fld>
            <a:endParaRPr lang="en-US"/>
          </a:p>
        </p:txBody>
      </p:sp>
    </p:spTree>
    <p:extLst>
      <p:ext uri="{BB962C8B-B14F-4D97-AF65-F5344CB8AC3E}">
        <p14:creationId xmlns:p14="http://schemas.microsoft.com/office/powerpoint/2010/main" val="371180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25">
              <a:spcBef>
                <a:spcPts val="1400"/>
              </a:spcBef>
              <a:buClr>
                <a:srgbClr val="0177D7"/>
              </a:buClr>
            </a:pPr>
            <a:r>
              <a:rPr lang="en-US" sz="1200" dirty="0">
                <a:solidFill>
                  <a:srgbClr val="505050"/>
                </a:solidFill>
                <a:latin typeface="Arial" panose="020B0604020202020204" pitchFamily="34" charset="0"/>
                <a:ea typeface="Segoe UI Semilight" charset="0"/>
                <a:cs typeface="Arial" panose="020B0604020202020204" pitchFamily="34" charset="0"/>
              </a:rPr>
              <a:t>Cosmos DB offers a multitude of APIs to access and query data including, </a:t>
            </a:r>
          </a:p>
          <a:p>
            <a:pPr defTabSz="914225">
              <a:spcBef>
                <a:spcPts val="1400"/>
              </a:spcBef>
              <a:buClr>
                <a:srgbClr val="0177D7"/>
              </a:buClr>
            </a:pPr>
            <a:r>
              <a:rPr lang="en-US" sz="1200" dirty="0">
                <a:solidFill>
                  <a:srgbClr val="505050"/>
                </a:solidFill>
                <a:latin typeface="Arial" panose="020B0604020202020204" pitchFamily="34" charset="0"/>
                <a:ea typeface="Segoe UI Semilight" charset="0"/>
                <a:cs typeface="Arial" panose="020B0604020202020204" pitchFamily="34" charset="0"/>
              </a:rPr>
              <a:t>SQL, various popular OSS APIs, and native support for NoSQL workloads.</a:t>
            </a:r>
          </a:p>
          <a:p>
            <a:pPr defTabSz="914225">
              <a:spcBef>
                <a:spcPts val="1400"/>
              </a:spcBef>
              <a:buClr>
                <a:srgbClr val="0177D7"/>
              </a:buClr>
            </a:pPr>
            <a:r>
              <a:rPr lang="en-US" sz="1200" dirty="0">
                <a:solidFill>
                  <a:srgbClr val="505050"/>
                </a:solidFill>
                <a:latin typeface="Arial" panose="020B0604020202020204" pitchFamily="34" charset="0"/>
                <a:ea typeface="Segoe UI Semilight" charset="0"/>
                <a:cs typeface="Arial" panose="020B0604020202020204" pitchFamily="34" charset="0"/>
              </a:rPr>
              <a:t>Use key-value, columnar, graph, and document data</a:t>
            </a:r>
          </a:p>
          <a:p>
            <a:pPr defTabSz="914225">
              <a:spcBef>
                <a:spcPts val="1400"/>
              </a:spcBef>
              <a:buClr>
                <a:srgbClr val="0177D7"/>
              </a:buClr>
            </a:pPr>
            <a:r>
              <a:rPr lang="en-US" sz="1200" dirty="0">
                <a:solidFill>
                  <a:srgbClr val="505050"/>
                </a:solidFill>
                <a:latin typeface="Arial" panose="020B0604020202020204" pitchFamily="34" charset="0"/>
                <a:ea typeface="Segoe UI Semilight" charset="0"/>
                <a:cs typeface="Arial" panose="020B0604020202020204" pitchFamily="34" charset="0"/>
              </a:rPr>
              <a:t>Data is automatically indexed, with no schema or secondary indexes required</a:t>
            </a:r>
          </a:p>
          <a:p>
            <a:pPr defTabSz="914225">
              <a:spcBef>
                <a:spcPts val="1400"/>
              </a:spcBef>
              <a:buClr>
                <a:srgbClr val="0177D7"/>
              </a:buClr>
            </a:pPr>
            <a:r>
              <a:rPr lang="en-US" sz="1200" dirty="0">
                <a:solidFill>
                  <a:srgbClr val="505050"/>
                </a:solidFill>
                <a:latin typeface="Arial" panose="020B0604020202020204" pitchFamily="34" charset="0"/>
                <a:ea typeface="Segoe UI Semilight" charset="0"/>
                <a:cs typeface="Arial" panose="020B0604020202020204" pitchFamily="34" charset="0"/>
              </a:rPr>
              <a:t>Blazing fast queries with no lag</a:t>
            </a:r>
          </a:p>
          <a:p>
            <a:pPr defTabSz="914225">
              <a:spcBef>
                <a:spcPts val="1400"/>
              </a:spcBef>
              <a:buClr>
                <a:srgbClr val="0177D7"/>
              </a:buClr>
            </a:pPr>
            <a:r>
              <a:rPr lang="en-US" dirty="0"/>
              <a:t>Multi – Model -&gt; Elastic Scale out</a:t>
            </a:r>
          </a:p>
          <a:p>
            <a:endParaRPr lang="en-US" dirty="0"/>
          </a:p>
          <a:p>
            <a:r>
              <a:rPr lang="en-US" dirty="0"/>
              <a:t>No need to convert you data to meet any particular model</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13563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t>
            </a:r>
            <a:r>
              <a:rPr lang="en-US" sz="1200" b="0" i="0" kern="1200" dirty="0" err="1">
                <a:solidFill>
                  <a:schemeClr val="tx1"/>
                </a:solidFill>
                <a:effectLst/>
                <a:latin typeface="+mn-lt"/>
                <a:ea typeface="+mn-ea"/>
                <a:cs typeface="+mn-cs"/>
              </a:rPr>
              <a:t>DocumentDB</a:t>
            </a:r>
            <a:r>
              <a:rPr lang="en-US" sz="1200" b="0" i="0" kern="1200" dirty="0">
                <a:solidFill>
                  <a:schemeClr val="tx1"/>
                </a:solidFill>
                <a:effectLst/>
                <a:latin typeface="+mn-lt"/>
                <a:ea typeface="+mn-ea"/>
                <a:cs typeface="+mn-cs"/>
              </a:rPr>
              <a:t> API, Azure Cosmos DB provides rich and familiar </a:t>
            </a:r>
            <a:r>
              <a:rPr lang="en-US" sz="1200" b="0" i="0" u="none" strike="noStrike" kern="1200" dirty="0">
                <a:solidFill>
                  <a:schemeClr val="tx1"/>
                </a:solidFill>
                <a:effectLst/>
                <a:latin typeface="+mn-lt"/>
                <a:ea typeface="+mn-ea"/>
                <a:cs typeface="+mn-cs"/>
                <a:hlinkClick r:id="rId3"/>
              </a:rPr>
              <a:t>SQL query capabilities</a:t>
            </a:r>
            <a:r>
              <a:rPr lang="en-US" sz="1200" b="0" i="0" kern="1200" dirty="0">
                <a:solidFill>
                  <a:schemeClr val="tx1"/>
                </a:solidFill>
                <a:effectLst/>
                <a:latin typeface="+mn-lt"/>
                <a:ea typeface="+mn-ea"/>
                <a:cs typeface="+mn-cs"/>
              </a:rPr>
              <a:t> with consistent low latencies over schema-less JSON data. In this article, we provide an overview of the Azure Cosmos DB's </a:t>
            </a:r>
            <a:r>
              <a:rPr lang="en-US" sz="1200" b="0" i="0" kern="1200" dirty="0" err="1">
                <a:solidFill>
                  <a:schemeClr val="tx1"/>
                </a:solidFill>
                <a:effectLst/>
                <a:latin typeface="+mn-lt"/>
                <a:ea typeface="+mn-ea"/>
                <a:cs typeface="+mn-cs"/>
              </a:rPr>
              <a:t>DocumentDB</a:t>
            </a:r>
            <a:r>
              <a:rPr lang="en-US" sz="1200" b="0" i="0" kern="1200" dirty="0">
                <a:solidFill>
                  <a:schemeClr val="tx1"/>
                </a:solidFill>
                <a:effectLst/>
                <a:latin typeface="+mn-lt"/>
                <a:ea typeface="+mn-ea"/>
                <a:cs typeface="+mn-cs"/>
              </a:rPr>
              <a:t> API, and how you can use it to store massive volumes of JSON data, query them within order of milliseconds latency, and evolve the schema easily.</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20</a:t>
            </a:fld>
            <a:endParaRPr lang="en-US"/>
          </a:p>
        </p:txBody>
      </p:sp>
    </p:spTree>
    <p:extLst>
      <p:ext uri="{BB962C8B-B14F-4D97-AF65-F5344CB8AC3E}">
        <p14:creationId xmlns:p14="http://schemas.microsoft.com/office/powerpoint/2010/main" val="1358442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Cosmos DB databases can be used as the data store for apps written for </a:t>
            </a:r>
            <a:r>
              <a:rPr lang="en-US" sz="1200" b="0" i="0" u="none" strike="noStrike" kern="1200" dirty="0">
                <a:solidFill>
                  <a:schemeClr val="tx1"/>
                </a:solidFill>
                <a:effectLst/>
                <a:latin typeface="+mn-lt"/>
                <a:ea typeface="+mn-ea"/>
                <a:cs typeface="+mn-cs"/>
                <a:hlinkClick r:id="rId3"/>
              </a:rPr>
              <a:t>MongoDB</a:t>
            </a:r>
            <a:r>
              <a:rPr lang="en-US" sz="1200" b="0" i="0" kern="1200" dirty="0">
                <a:solidFill>
                  <a:schemeClr val="tx1"/>
                </a:solidFill>
                <a:effectLst/>
                <a:latin typeface="+mn-lt"/>
                <a:ea typeface="+mn-ea"/>
                <a:cs typeface="+mn-cs"/>
              </a:rPr>
              <a:t>. This means that by using existing </a:t>
            </a:r>
            <a:r>
              <a:rPr lang="en-US" sz="1200" b="0" i="0" u="none" strike="noStrike" kern="1200" dirty="0">
                <a:solidFill>
                  <a:schemeClr val="tx1"/>
                </a:solidFill>
                <a:effectLst/>
                <a:latin typeface="+mn-lt"/>
                <a:ea typeface="+mn-ea"/>
                <a:cs typeface="+mn-cs"/>
                <a:hlinkClick r:id="rId4"/>
              </a:rPr>
              <a:t>drivers</a:t>
            </a:r>
            <a:r>
              <a:rPr lang="en-US" sz="1200" b="0" i="0" kern="1200" dirty="0">
                <a:solidFill>
                  <a:schemeClr val="tx1"/>
                </a:solidFill>
                <a:effectLst/>
                <a:latin typeface="+mn-lt"/>
                <a:ea typeface="+mn-ea"/>
                <a:cs typeface="+mn-cs"/>
              </a:rPr>
              <a:t>, your application written for MongoDB can now communicate with Cosmos DB and use Cosmos DB databases instead of MongoDB databases. In many cases, you can switch from using MongoDB to Cosmos DB by simply changing a connection string. Using this functionality, you can easily build and run MongoDB database applications in the Azure cloud with Azure Cosmos DB's global distribution and </a:t>
            </a:r>
            <a:r>
              <a:rPr lang="en-US" sz="1200" b="0" i="0" u="none" strike="noStrike" kern="1200" dirty="0">
                <a:solidFill>
                  <a:schemeClr val="tx1"/>
                </a:solidFill>
                <a:effectLst/>
                <a:latin typeface="+mn-lt"/>
                <a:ea typeface="+mn-ea"/>
                <a:cs typeface="+mn-cs"/>
                <a:hlinkClick r:id="rId5"/>
              </a:rPr>
              <a:t>comprehensive industry leading SLAs</a:t>
            </a:r>
            <a:r>
              <a:rPr lang="en-US" sz="1200" b="0" i="0" kern="1200" dirty="0">
                <a:solidFill>
                  <a:schemeClr val="tx1"/>
                </a:solidFill>
                <a:effectLst/>
                <a:latin typeface="+mn-lt"/>
                <a:ea typeface="+mn-ea"/>
                <a:cs typeface="+mn-cs"/>
              </a:rPr>
              <a:t>, while continuing to use familiar skills and tools for MongoDB.</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21</a:t>
            </a:fld>
            <a:endParaRPr lang="en-US"/>
          </a:p>
        </p:txBody>
      </p:sp>
    </p:spTree>
    <p:extLst>
      <p:ext uri="{BB962C8B-B14F-4D97-AF65-F5344CB8AC3E}">
        <p14:creationId xmlns:p14="http://schemas.microsoft.com/office/powerpoint/2010/main" val="269776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Cosmos DB provides the Table API for applications that need a key-value store with flexible schema. </a:t>
            </a:r>
            <a:r>
              <a:rPr lang="en-US" sz="1200" b="0" i="0" u="none" strike="noStrike" kern="1200" dirty="0">
                <a:solidFill>
                  <a:schemeClr val="tx1"/>
                </a:solidFill>
                <a:effectLst/>
                <a:latin typeface="+mn-lt"/>
                <a:ea typeface="+mn-ea"/>
                <a:cs typeface="+mn-cs"/>
                <a:hlinkClick r:id="rId3"/>
              </a:rPr>
              <a:t>Azure Table storage</a:t>
            </a:r>
            <a:r>
              <a:rPr lang="en-US" sz="1200" b="0" i="0" kern="1200" dirty="0">
                <a:solidFill>
                  <a:schemeClr val="tx1"/>
                </a:solidFill>
                <a:effectLst/>
                <a:latin typeface="+mn-lt"/>
                <a:ea typeface="+mn-ea"/>
                <a:cs typeface="+mn-cs"/>
              </a:rPr>
              <a:t> SDKs and REST APIs can be used to work with Azure Cosmos DB. You can use Azure Cosmos DB to create tables with high throughput requirements. Azure Cosmos DB supports throughput-optimized tables (informally called "premium tables")</a:t>
            </a:r>
          </a:p>
          <a:p>
            <a:r>
              <a:rPr lang="en-US" sz="1200" b="0" i="0" kern="1200" dirty="0">
                <a:solidFill>
                  <a:schemeClr val="tx1"/>
                </a:solidFill>
                <a:effectLst/>
                <a:latin typeface="+mn-lt"/>
                <a:ea typeface="+mn-ea"/>
                <a:cs typeface="+mn-cs"/>
              </a:rPr>
              <a:t>You can continue to use Azure Table storage for tables with high storage and lower throughput requirements. </a:t>
            </a:r>
          </a:p>
          <a:p>
            <a:r>
              <a:rPr lang="en-US" sz="1200" b="0" i="0" kern="1200" dirty="0">
                <a:solidFill>
                  <a:schemeClr val="tx1"/>
                </a:solidFill>
                <a:effectLst/>
                <a:latin typeface="+mn-lt"/>
                <a:ea typeface="+mn-ea"/>
                <a:cs typeface="+mn-cs"/>
              </a:rPr>
              <a:t>Azure Cosmos DB will introduce support for storage-optimized tables in a future update, and existing and new Azure Table storage accounts will be upgraded to Azure Cosmos DB.</a:t>
            </a:r>
          </a:p>
        </p:txBody>
      </p:sp>
      <p:sp>
        <p:nvSpPr>
          <p:cNvPr id="4" name="Slide Number Placeholder 3"/>
          <p:cNvSpPr>
            <a:spLocks noGrp="1"/>
          </p:cNvSpPr>
          <p:nvPr>
            <p:ph type="sldNum" sz="quarter" idx="10"/>
          </p:nvPr>
        </p:nvSpPr>
        <p:spPr/>
        <p:txBody>
          <a:bodyPr/>
          <a:lstStyle/>
          <a:p>
            <a:fld id="{FBC6341F-3EFE-43AA-A7B4-4D06E08F49C0}" type="slidenum">
              <a:rPr lang="en-US" smtClean="0"/>
              <a:t>22</a:t>
            </a:fld>
            <a:endParaRPr lang="en-US"/>
          </a:p>
        </p:txBody>
      </p:sp>
    </p:spTree>
    <p:extLst>
      <p:ext uri="{BB962C8B-B14F-4D97-AF65-F5344CB8AC3E}">
        <p14:creationId xmlns:p14="http://schemas.microsoft.com/office/powerpoint/2010/main" val="2892628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Pro:</a:t>
            </a:r>
            <a:br>
              <a:rPr lang="en-US" dirty="0"/>
            </a:br>
            <a:r>
              <a:rPr lang="en-US" dirty="0"/>
              <a:t>Supports simple queries very efficiently.</a:t>
            </a:r>
            <a:br>
              <a:rPr lang="en-US" dirty="0"/>
            </a:br>
            <a:r>
              <a:rPr lang="en-US" dirty="0"/>
              <a:t>Very simple data-modeling pattern, should be understandable by anyone.</a:t>
            </a:r>
          </a:p>
          <a:p>
            <a:br>
              <a:rPr lang="en-US" dirty="0"/>
            </a:br>
            <a:r>
              <a:rPr lang="en-US" b="1" dirty="0"/>
              <a:t>Con:</a:t>
            </a:r>
            <a:br>
              <a:rPr lang="en-US" dirty="0"/>
            </a:br>
            <a:r>
              <a:rPr lang="en-US" dirty="0"/>
              <a:t>The </a:t>
            </a:r>
            <a:r>
              <a:rPr lang="en-US" i="1" dirty="0"/>
              <a:t>only</a:t>
            </a:r>
            <a:r>
              <a:rPr lang="en-US" dirty="0"/>
              <a:t> queries that are efficient are simple, one-row-at-a-time queries.</a:t>
            </a:r>
          </a:p>
          <a:p>
            <a:r>
              <a:rPr lang="en-US" dirty="0"/>
              <a:t>Not really a data model at all, in that there's no association between attributes that form an entity.</a:t>
            </a:r>
          </a:p>
          <a:p>
            <a:r>
              <a:rPr lang="en-US" dirty="0"/>
              <a:t>Hard to use most ordinary SQL operations such as JOIN or GROUP BY.</a:t>
            </a:r>
          </a:p>
          <a:p>
            <a:r>
              <a:rPr lang="en-US" dirty="0"/>
              <a:t>You can't choose an appropriate SQL data type for the value.</a:t>
            </a:r>
          </a:p>
          <a:p>
            <a:r>
              <a:rPr lang="en-US" dirty="0"/>
              <a:t>You can't use many SQL constraints such as FOREIGN KEY or NOT NULL.</a:t>
            </a:r>
          </a:p>
          <a:p>
            <a:r>
              <a:rPr lang="en-US" dirty="0"/>
              <a:t>Pivoting the result to resemble a conventional result (one column per attribute) is a complex and expensive query.</a:t>
            </a:r>
          </a:p>
          <a:p>
            <a:r>
              <a:rPr lang="en-US" dirty="0"/>
              <a:t>You have to write a lot more application code to reassemble collections of key/value pairs into objects.</a:t>
            </a:r>
          </a:p>
          <a:p>
            <a:br>
              <a:rPr lang="en-US" dirty="0"/>
            </a:br>
            <a:endParaRPr lang="en-US" dirty="0"/>
          </a:p>
          <a:p>
            <a:pPr marL="0" indent="0">
              <a:buNone/>
            </a:pPr>
            <a:endParaRPr lang="en-US"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C6341F-3EFE-43AA-A7B4-4D06E08F49C0}" type="slidenum">
              <a:rPr lang="en-US" smtClean="0"/>
              <a:t>23</a:t>
            </a:fld>
            <a:endParaRPr lang="en-US"/>
          </a:p>
        </p:txBody>
      </p:sp>
    </p:spTree>
    <p:extLst>
      <p:ext uri="{BB962C8B-B14F-4D97-AF65-F5344CB8AC3E}">
        <p14:creationId xmlns:p14="http://schemas.microsoft.com/office/powerpoint/2010/main" val="344336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as it appears in the real world is naturally connected. Traditional data modeling focuses on entities. But for many applications, there is also a need to model the rich relationships between entities. Graphs allow you to model both entities and relationships naturally.</a:t>
            </a:r>
          </a:p>
          <a:p>
            <a:r>
              <a:rPr lang="en-US" sz="1200" b="0" i="0" kern="1200" dirty="0">
                <a:solidFill>
                  <a:schemeClr val="tx1"/>
                </a:solidFill>
                <a:effectLst/>
                <a:latin typeface="+mn-lt"/>
                <a:ea typeface="+mn-ea"/>
                <a:cs typeface="+mn-cs"/>
              </a:rPr>
              <a:t>A </a:t>
            </a:r>
            <a:r>
              <a:rPr lang="en-US" sz="1200" b="0" i="0" u="none" strike="noStrike" kern="1200" dirty="0">
                <a:solidFill>
                  <a:schemeClr val="tx1"/>
                </a:solidFill>
                <a:effectLst/>
                <a:latin typeface="+mn-lt"/>
                <a:ea typeface="+mn-ea"/>
                <a:cs typeface="+mn-cs"/>
                <a:hlinkClick r:id="rId3"/>
              </a:rPr>
              <a:t>graph</a:t>
            </a:r>
            <a:r>
              <a:rPr lang="en-US" sz="1200" b="0" i="0" kern="1200" dirty="0">
                <a:solidFill>
                  <a:schemeClr val="tx1"/>
                </a:solidFill>
                <a:effectLst/>
                <a:latin typeface="+mn-lt"/>
                <a:ea typeface="+mn-ea"/>
                <a:cs typeface="+mn-cs"/>
              </a:rPr>
              <a:t> is a structure composed of </a:t>
            </a:r>
            <a:r>
              <a:rPr lang="en-US" sz="1200" b="0" i="0" u="none" strike="noStrike" kern="1200" dirty="0">
                <a:solidFill>
                  <a:schemeClr val="tx1"/>
                </a:solidFill>
                <a:effectLst/>
                <a:latin typeface="+mn-lt"/>
                <a:ea typeface="+mn-ea"/>
                <a:cs typeface="+mn-cs"/>
                <a:hlinkClick r:id="rId4"/>
              </a:rPr>
              <a:t>vertices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edges</a:t>
            </a:r>
            <a:r>
              <a:rPr lang="en-US" sz="1200" b="0" i="0" kern="1200" dirty="0">
                <a:solidFill>
                  <a:schemeClr val="tx1"/>
                </a:solidFill>
                <a:effectLst/>
                <a:latin typeface="+mn-lt"/>
                <a:ea typeface="+mn-ea"/>
                <a:cs typeface="+mn-cs"/>
              </a:rPr>
              <a:t>. Both vertices and edges can have an arbitrary number of properties. Vertices denote discrete objects such as a person, a place, or an event. Edges denote relationships between vertices. For instance, a person may know another person, have been involved in an event, and/or was recently at a particular place. Properties express information about the vertices and edges. Example properties include a vertex having a name, an age, and an edge having a timestamp and/or a weight. More formally, this model is known as a </a:t>
            </a:r>
            <a:r>
              <a:rPr lang="en-US" sz="1200" b="0" i="0" u="none" strike="noStrike" kern="1200" dirty="0">
                <a:solidFill>
                  <a:schemeClr val="tx1"/>
                </a:solidFill>
                <a:effectLst/>
                <a:latin typeface="+mn-lt"/>
                <a:ea typeface="+mn-ea"/>
                <a:cs typeface="+mn-cs"/>
                <a:hlinkClick r:id="rId6"/>
              </a:rPr>
              <a:t>property graph</a:t>
            </a:r>
            <a:r>
              <a:rPr lang="en-US" sz="1200" b="0" i="0" kern="1200" dirty="0">
                <a:solidFill>
                  <a:schemeClr val="tx1"/>
                </a:solidFill>
                <a:effectLst/>
                <a:latin typeface="+mn-lt"/>
                <a:ea typeface="+mn-ea"/>
                <a:cs typeface="+mn-cs"/>
              </a:rPr>
              <a:t>. Azure Cosmos DB supports the property graph model.</a:t>
            </a:r>
          </a:p>
        </p:txBody>
      </p:sp>
      <p:sp>
        <p:nvSpPr>
          <p:cNvPr id="4" name="Slide Number Placeholder 3"/>
          <p:cNvSpPr>
            <a:spLocks noGrp="1"/>
          </p:cNvSpPr>
          <p:nvPr>
            <p:ph type="sldNum" sz="quarter" idx="10"/>
          </p:nvPr>
        </p:nvSpPr>
        <p:spPr/>
        <p:txBody>
          <a:bodyPr/>
          <a:lstStyle/>
          <a:p>
            <a:fld id="{FBC6341F-3EFE-43AA-A7B4-4D06E08F49C0}" type="slidenum">
              <a:rPr lang="en-US" smtClean="0"/>
              <a:t>24</a:t>
            </a:fld>
            <a:endParaRPr lang="en-US"/>
          </a:p>
        </p:txBody>
      </p:sp>
    </p:spTree>
    <p:extLst>
      <p:ext uri="{BB962C8B-B14F-4D97-AF65-F5344CB8AC3E}">
        <p14:creationId xmlns:p14="http://schemas.microsoft.com/office/powerpoint/2010/main" val="2759970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Cosmos DB provides graph modeling and traversal APIs along with turn-key global distribution, elastic scaling of storage and throughput, &lt;10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read latencies and &lt;15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at p99, automatic indexing and query, tunable consistency levels, and comprehensive SLAs including 99.99% availability. Azure Cosmos DB can be queried using </a:t>
            </a:r>
            <a:r>
              <a:rPr lang="en-US" sz="1200" b="0" i="0" u="none" strike="noStrike" kern="1200" dirty="0">
                <a:solidFill>
                  <a:schemeClr val="tx1"/>
                </a:solidFill>
                <a:effectLst/>
                <a:latin typeface="+mn-lt"/>
                <a:ea typeface="+mn-ea"/>
                <a:cs typeface="+mn-cs"/>
                <a:hlinkClick r:id="rId3"/>
              </a:rPr>
              <a:t>Apache </a:t>
            </a:r>
            <a:r>
              <a:rPr lang="en-US" sz="1200" b="0" i="0" u="none" strike="noStrike" kern="1200" dirty="0" err="1">
                <a:solidFill>
                  <a:schemeClr val="tx1"/>
                </a:solidFill>
                <a:effectLst/>
                <a:latin typeface="+mn-lt"/>
                <a:ea typeface="+mn-ea"/>
                <a:cs typeface="+mn-cs"/>
                <a:hlinkClick r:id="rId3"/>
              </a:rPr>
              <a:t>TinkerPop's</a:t>
            </a:r>
            <a:r>
              <a:rPr lang="en-US" sz="1200" b="0" i="0" kern="1200" dirty="0">
                <a:solidFill>
                  <a:schemeClr val="tx1"/>
                </a:solidFill>
                <a:effectLst/>
                <a:latin typeface="+mn-lt"/>
                <a:ea typeface="+mn-ea"/>
                <a:cs typeface="+mn-cs"/>
              </a:rPr>
              <a:t> graph traversal language, </a:t>
            </a:r>
            <a:r>
              <a:rPr lang="en-US" sz="1200" b="0" i="0" u="none" strike="noStrike" kern="1200" dirty="0">
                <a:solidFill>
                  <a:schemeClr val="tx1"/>
                </a:solidFill>
                <a:effectLst/>
                <a:latin typeface="+mn-lt"/>
                <a:ea typeface="+mn-ea"/>
                <a:cs typeface="+mn-cs"/>
                <a:hlinkClick r:id="rId4"/>
              </a:rPr>
              <a:t>Gremlin</a:t>
            </a:r>
            <a:r>
              <a:rPr lang="en-US" sz="1200" b="0" i="0" kern="1200" dirty="0">
                <a:solidFill>
                  <a:schemeClr val="tx1"/>
                </a:solidFill>
                <a:effectLst/>
                <a:latin typeface="+mn-lt"/>
                <a:ea typeface="+mn-ea"/>
                <a:cs typeface="+mn-cs"/>
              </a:rPr>
              <a:t>, and integrates with other </a:t>
            </a:r>
            <a:r>
              <a:rPr lang="en-US" sz="1200" b="0" i="0" kern="1200" dirty="0" err="1">
                <a:solidFill>
                  <a:schemeClr val="tx1"/>
                </a:solidFill>
                <a:effectLst/>
                <a:latin typeface="+mn-lt"/>
                <a:ea typeface="+mn-ea"/>
                <a:cs typeface="+mn-cs"/>
              </a:rPr>
              <a:t>TinkerPop</a:t>
            </a:r>
            <a:r>
              <a:rPr lang="en-US" sz="1200" b="0" i="0" kern="1200" dirty="0">
                <a:solidFill>
                  <a:schemeClr val="tx1"/>
                </a:solidFill>
                <a:effectLst/>
                <a:latin typeface="+mn-lt"/>
                <a:ea typeface="+mn-ea"/>
                <a:cs typeface="+mn-cs"/>
              </a:rPr>
              <a:t>-compatible graph systems like </a:t>
            </a:r>
            <a:r>
              <a:rPr lang="en-US" sz="1200" b="0" i="0" u="none" strike="noStrike" kern="1200" dirty="0">
                <a:solidFill>
                  <a:schemeClr val="tx1"/>
                </a:solidFill>
                <a:effectLst/>
                <a:latin typeface="+mn-lt"/>
                <a:ea typeface="+mn-ea"/>
                <a:cs typeface="+mn-cs"/>
                <a:hlinkClick r:id="rId5"/>
              </a:rPr>
              <a:t>Apache Spark </a:t>
            </a:r>
            <a:r>
              <a:rPr lang="en-US" sz="1200" b="0" i="0" u="none" strike="noStrike" kern="1200" dirty="0" err="1">
                <a:solidFill>
                  <a:schemeClr val="tx1"/>
                </a:solidFill>
                <a:effectLst/>
                <a:latin typeface="+mn-lt"/>
                <a:ea typeface="+mn-ea"/>
                <a:cs typeface="+mn-cs"/>
                <a:hlinkClick r:id="rId5"/>
              </a:rPr>
              <a:t>GraphX</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FBC6341F-3EFE-43AA-A7B4-4D06E08F49C0}" type="slidenum">
              <a:rPr lang="en-US" smtClean="0"/>
              <a:t>25</a:t>
            </a:fld>
            <a:endParaRPr lang="en-US"/>
          </a:p>
        </p:txBody>
      </p:sp>
    </p:spTree>
    <p:extLst>
      <p:ext uri="{BB962C8B-B14F-4D97-AF65-F5344CB8AC3E}">
        <p14:creationId xmlns:p14="http://schemas.microsoft.com/office/powerpoint/2010/main" val="108132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really fast queries when you are looking for relationships between nodes</a:t>
            </a:r>
          </a:p>
          <a:p>
            <a:r>
              <a:rPr lang="en-US" dirty="0"/>
              <a:t>Fast to traverse nodes</a:t>
            </a:r>
          </a:p>
          <a:p>
            <a:r>
              <a:rPr lang="en-US" dirty="0"/>
              <a:t>Can represent multiple dimensions</a:t>
            </a:r>
            <a:br>
              <a:rPr lang="en-US" dirty="0"/>
            </a:br>
            <a:endParaRPr lang="en-US" dirty="0"/>
          </a:p>
          <a:p>
            <a:r>
              <a:rPr lang="en-US" sz="1200" b="0" i="0" kern="1200" dirty="0">
                <a:solidFill>
                  <a:schemeClr val="tx1"/>
                </a:solidFill>
                <a:effectLst/>
                <a:latin typeface="+mn-lt"/>
                <a:ea typeface="+mn-ea"/>
                <a:cs typeface="+mn-cs"/>
              </a:rPr>
              <a:t>CONS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Inappropriate for transactional information, like accounting records where relationships between records are simpler</a:t>
            </a:r>
          </a:p>
          <a:p>
            <a:r>
              <a:rPr lang="en-US" dirty="0"/>
              <a:t>Harder to do summing queries and max queries efficiently - counting queries not harder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Usually need to learn a new query language like Gremlin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Fewer vendors to choose from, and smaller user base, so harder to get support when you run into issues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C6341F-3EFE-43AA-A7B4-4D06E08F49C0}" type="slidenum">
              <a:rPr lang="en-US" smtClean="0"/>
              <a:t>26</a:t>
            </a:fld>
            <a:endParaRPr lang="en-US"/>
          </a:p>
        </p:txBody>
      </p:sp>
    </p:spTree>
    <p:extLst>
      <p:ext uri="{BB962C8B-B14F-4D97-AF65-F5344CB8AC3E}">
        <p14:creationId xmlns:p14="http://schemas.microsoft.com/office/powerpoint/2010/main" val="23235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grouping</a:t>
            </a:r>
            <a:r>
              <a:rPr lang="en-US" baseline="0" dirty="0"/>
              <a:t> columns together you can often load entire set of columns in memory for super fast calculations</a:t>
            </a:r>
          </a:p>
          <a:p>
            <a:r>
              <a:rPr lang="en-US" baseline="0" dirty="0"/>
              <a:t>Partition using logical partition keys</a:t>
            </a:r>
          </a:p>
          <a:p>
            <a:r>
              <a:rPr lang="en-US" baseline="0" dirty="0"/>
              <a:t>Best for range based calculations</a:t>
            </a:r>
          </a:p>
          <a:p>
            <a:r>
              <a:rPr lang="en-US" baseline="0" dirty="0"/>
              <a:t>Great use case is time series data like </a:t>
            </a:r>
            <a:r>
              <a:rPr lang="en-US" baseline="0"/>
              <a:t>web analytics</a:t>
            </a:r>
            <a:endParaRPr lang="en-US" baseline="0" dirty="0"/>
          </a:p>
        </p:txBody>
      </p:sp>
      <p:sp>
        <p:nvSpPr>
          <p:cNvPr id="4" name="Slide Number Placeholder 3"/>
          <p:cNvSpPr>
            <a:spLocks noGrp="1"/>
          </p:cNvSpPr>
          <p:nvPr>
            <p:ph type="sldNum" sz="quarter" idx="10"/>
          </p:nvPr>
        </p:nvSpPr>
        <p:spPr/>
        <p:txBody>
          <a:bodyPr/>
          <a:lstStyle/>
          <a:p>
            <a:fld id="{FBC6341F-3EFE-43AA-A7B4-4D06E08F49C0}" type="slidenum">
              <a:rPr lang="en-US" smtClean="0"/>
              <a:t>27</a:t>
            </a:fld>
            <a:endParaRPr lang="en-US"/>
          </a:p>
        </p:txBody>
      </p:sp>
    </p:spTree>
    <p:extLst>
      <p:ext uri="{BB962C8B-B14F-4D97-AF65-F5344CB8AC3E}">
        <p14:creationId xmlns:p14="http://schemas.microsoft.com/office/powerpoint/2010/main" val="13323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54762-32A4-456A-A208-1D5C59113EA7}" type="slidenum">
              <a:rPr lang="en-US" smtClean="0"/>
              <a:t>5</a:t>
            </a:fld>
            <a:endParaRPr lang="en-US"/>
          </a:p>
        </p:txBody>
      </p:sp>
    </p:spTree>
    <p:extLst>
      <p:ext uri="{BB962C8B-B14F-4D97-AF65-F5344CB8AC3E}">
        <p14:creationId xmlns:p14="http://schemas.microsoft.com/office/powerpoint/2010/main" val="2820314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HA 99.999% for multi-region read;</a:t>
            </a:r>
            <a:r>
              <a:rPr lang="en-US" b="0" baseline="0"/>
              <a:t> 99.99% for single region deployments</a:t>
            </a: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42495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54762-32A4-456A-A208-1D5C59113EA7}" type="slidenum">
              <a:rPr lang="en-US" smtClean="0"/>
              <a:t>29</a:t>
            </a:fld>
            <a:endParaRPr lang="en-US"/>
          </a:p>
        </p:txBody>
      </p:sp>
    </p:spTree>
    <p:extLst>
      <p:ext uri="{BB962C8B-B14F-4D97-AF65-F5344CB8AC3E}">
        <p14:creationId xmlns:p14="http://schemas.microsoft.com/office/powerpoint/2010/main" val="957944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54762-32A4-456A-A208-1D5C59113EA7}" type="slidenum">
              <a:rPr lang="en-US" smtClean="0"/>
              <a:t>30</a:t>
            </a:fld>
            <a:endParaRPr lang="en-US"/>
          </a:p>
        </p:txBody>
      </p:sp>
    </p:spTree>
    <p:extLst>
      <p:ext uri="{BB962C8B-B14F-4D97-AF65-F5344CB8AC3E}">
        <p14:creationId xmlns:p14="http://schemas.microsoft.com/office/powerpoint/2010/main" val="2746472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FE0556-36F6-B243-8FCD-1683CAD586D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06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is Microsoft’s database-as-a-service </a:t>
            </a:r>
          </a:p>
          <a:p>
            <a:r>
              <a:rPr lang="en-US" dirty="0"/>
              <a:t>globally distributed, </a:t>
            </a:r>
          </a:p>
          <a:p>
            <a:r>
              <a:rPr lang="en-US" dirty="0"/>
              <a:t>multi-model NoSQL - SQL, MongoDB, Cassandra, Tables, or Gremlin</a:t>
            </a:r>
          </a:p>
          <a:p>
            <a:r>
              <a:rPr lang="en-US" dirty="0"/>
              <a:t>elastically scale throughput and storage across Azure regions worldwide with a click of a button</a:t>
            </a:r>
          </a:p>
          <a:p>
            <a:r>
              <a:rPr lang="en-US" dirty="0"/>
              <a:t>fast, single-digit-millisecond data access</a:t>
            </a:r>
          </a:p>
          <a:p>
            <a:endParaRPr lang="en-US" dirty="0"/>
          </a:p>
          <a:p>
            <a:endParaRPr lang="en-US" dirty="0"/>
          </a:p>
        </p:txBody>
      </p:sp>
      <p:sp>
        <p:nvSpPr>
          <p:cNvPr id="4" name="Slide Number Placeholder 3"/>
          <p:cNvSpPr>
            <a:spLocks noGrp="1"/>
          </p:cNvSpPr>
          <p:nvPr>
            <p:ph type="sldNum" sz="quarter" idx="5"/>
          </p:nvPr>
        </p:nvSpPr>
        <p:spPr/>
        <p:txBody>
          <a:bodyPr/>
          <a:lstStyle/>
          <a:p>
            <a:fld id="{41B54762-32A4-456A-A208-1D5C59113EA7}" type="slidenum">
              <a:rPr lang="en-US" smtClean="0"/>
              <a:t>6</a:t>
            </a:fld>
            <a:endParaRPr lang="en-US"/>
          </a:p>
        </p:txBody>
      </p:sp>
    </p:spTree>
    <p:extLst>
      <p:ext uri="{BB962C8B-B14F-4D97-AF65-F5344CB8AC3E}">
        <p14:creationId xmlns:p14="http://schemas.microsoft.com/office/powerpoint/2010/main" val="345376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database account consists of a set of databases, each containing multiple collections, each of which can contain stored procedures, triggers, UDFs, documents/graphs/tables/</a:t>
            </a:r>
            <a:r>
              <a:rPr lang="en-US" sz="1200" b="0" i="0" kern="1200" dirty="0" err="1">
                <a:solidFill>
                  <a:schemeClr val="tx1"/>
                </a:solidFill>
                <a:effectLst/>
                <a:latin typeface="+mn-lt"/>
                <a:ea typeface="+mn-ea"/>
                <a:cs typeface="+mn-cs"/>
              </a:rPr>
              <a:t>keyspaces</a:t>
            </a:r>
            <a:r>
              <a:rPr lang="en-US" sz="1200" b="0" i="0" kern="1200" dirty="0">
                <a:solidFill>
                  <a:schemeClr val="tx1"/>
                </a:solidFill>
                <a:effectLst/>
                <a:latin typeface="+mn-lt"/>
                <a:ea typeface="+mn-ea"/>
                <a:cs typeface="+mn-cs"/>
              </a:rPr>
              <a:t>. A database also has associated users, each with a set of permissions to access various other collections, stored procedures, triggers, UDFs, documents, or attachments. While databases, users, permissions, and collections are system-defined resources with well-known schemas - documents, stored procedures, triggers, UDFs, and attachments contain arbitrary, user defined JSON content.</a:t>
            </a:r>
          </a:p>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9</a:t>
            </a:fld>
            <a:endParaRPr lang="en-US"/>
          </a:p>
        </p:txBody>
      </p:sp>
    </p:spTree>
    <p:extLst>
      <p:ext uri="{BB962C8B-B14F-4D97-AF65-F5344CB8AC3E}">
        <p14:creationId xmlns:p14="http://schemas.microsoft.com/office/powerpoint/2010/main" val="358777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spc="160" dirty="0">
                <a:cs typeface="Arial" panose="020B0604020202020204" pitchFamily="34" charset="0"/>
              </a:rPr>
              <a:t>Automatic and synchronous indexing of all ingested content</a:t>
            </a:r>
          </a:p>
          <a:p>
            <a:pPr marL="0" indent="0">
              <a:lnSpc>
                <a:spcPct val="100000"/>
              </a:lnSpc>
              <a:buNone/>
            </a:pPr>
            <a:r>
              <a:rPr lang="en-US" sz="1200" spc="160" dirty="0">
                <a:cs typeface="Arial" panose="020B0604020202020204" pitchFamily="34" charset="0"/>
              </a:rPr>
              <a:t> - hash, range, geo-spatial, and columnar</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No schemas or secondary indices ever needed</a:t>
            </a:r>
          </a:p>
          <a:p>
            <a:pPr marL="0" indent="0">
              <a:lnSpc>
                <a:spcPct val="100000"/>
              </a:lnSpc>
              <a:buNone/>
            </a:pPr>
            <a:r>
              <a:rPr lang="en-US" sz="1200" spc="160" dirty="0">
                <a:cs typeface="Arial" panose="020B0604020202020204" pitchFamily="34" charset="0"/>
              </a:rPr>
              <a:t>Resource governed, write optimized database engine with latch free and log structured techniques</a:t>
            </a:r>
          </a:p>
          <a:p>
            <a:pPr marL="0" indent="0">
              <a:lnSpc>
                <a:spcPct val="100000"/>
              </a:lnSpc>
              <a:buNone/>
            </a:pPr>
            <a:r>
              <a:rPr lang="en-US" sz="1200" spc="160" dirty="0">
                <a:cs typeface="Arial" panose="020B0604020202020204" pitchFamily="34" charset="0"/>
              </a:rPr>
              <a:t>Online and in-situ index transformations</a:t>
            </a:r>
          </a:p>
          <a:p>
            <a:pPr marL="0" indent="0">
              <a:lnSpc>
                <a:spcPct val="100000"/>
              </a:lnSpc>
              <a:buNone/>
            </a:pPr>
            <a:r>
              <a:rPr lang="en-US" sz="1200" spc="160" dirty="0">
                <a:cs typeface="Arial" panose="020B0604020202020204" pitchFamily="34" charset="0"/>
              </a:rPr>
              <a:t>While the database is fully schema-agnostic, schema-extraction is built in</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Customers can get Avro schemas from the database </a:t>
            </a:r>
          </a:p>
          <a:p>
            <a:endParaRPr lang="en-US" dirty="0"/>
          </a:p>
        </p:txBody>
      </p:sp>
      <p:sp>
        <p:nvSpPr>
          <p:cNvPr id="4" name="Slide Number Placeholder 3"/>
          <p:cNvSpPr>
            <a:spLocks noGrp="1"/>
          </p:cNvSpPr>
          <p:nvPr>
            <p:ph type="sldNum" sz="quarter" idx="5"/>
          </p:nvPr>
        </p:nvSpPr>
        <p:spPr/>
        <p:txBody>
          <a:bodyPr/>
          <a:lstStyle/>
          <a:p>
            <a:fld id="{41B54762-32A4-456A-A208-1D5C59113EA7}" type="slidenum">
              <a:rPr lang="en-US" smtClean="0"/>
              <a:t>12</a:t>
            </a:fld>
            <a:endParaRPr lang="en-US"/>
          </a:p>
        </p:txBody>
      </p:sp>
    </p:spTree>
    <p:extLst>
      <p:ext uri="{BB962C8B-B14F-4D97-AF65-F5344CB8AC3E}">
        <p14:creationId xmlns:p14="http://schemas.microsoft.com/office/powerpoint/2010/main" val="377373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192"/>
            <a:r>
              <a:rPr lang="en-US" sz="1200" dirty="0">
                <a:solidFill>
                  <a:srgbClr val="505050"/>
                </a:solidFill>
                <a:latin typeface="Arial" panose="020B0604020202020204" pitchFamily="34" charset="0"/>
                <a:ea typeface="Segoe UI Semilight" charset="0"/>
                <a:cs typeface="Arial" panose="020B0604020202020204" pitchFamily="34" charset="0"/>
              </a:rPr>
              <a:t>Independently and elastically scale storage and throughput across regions </a:t>
            </a:r>
            <a:r>
              <a:rPr lang="mr-IN" sz="1200" dirty="0">
                <a:solidFill>
                  <a:srgbClr val="505050"/>
                </a:solidFill>
                <a:latin typeface="Arial" panose="020B0604020202020204" pitchFamily="34" charset="0"/>
                <a:ea typeface="Segoe UI Semilight" charset="0"/>
                <a:cs typeface="Segoe UI Semilight" charset="0"/>
              </a:rPr>
              <a:t>–</a:t>
            </a:r>
            <a:r>
              <a:rPr lang="en-US" sz="1200" dirty="0">
                <a:solidFill>
                  <a:srgbClr val="505050"/>
                </a:solidFill>
                <a:latin typeface="Arial" panose="020B0604020202020204" pitchFamily="34" charset="0"/>
                <a:ea typeface="Segoe UI Semilight" charset="0"/>
                <a:cs typeface="Arial" panose="020B0604020202020204" pitchFamily="34" charset="0"/>
              </a:rPr>
              <a:t> </a:t>
            </a:r>
          </a:p>
          <a:p>
            <a:pPr defTabSz="914192"/>
            <a:r>
              <a:rPr lang="en-US" sz="1200" dirty="0">
                <a:solidFill>
                  <a:srgbClr val="505050"/>
                </a:solidFill>
                <a:latin typeface="Arial" panose="020B0604020202020204" pitchFamily="34" charset="0"/>
                <a:ea typeface="Segoe UI Semilight" charset="0"/>
                <a:cs typeface="Arial" panose="020B0604020202020204" pitchFamily="34" charset="0"/>
              </a:rPr>
              <a:t>even during unpredictable traffic bursts</a:t>
            </a:r>
          </a:p>
          <a:p>
            <a:endParaRPr lang="en-US" dirty="0"/>
          </a:p>
          <a:p>
            <a:r>
              <a:rPr lang="en-US" dirty="0"/>
              <a:t>Elastic Scale out -&gt; Tunable Consistency</a:t>
            </a:r>
          </a:p>
          <a:p>
            <a:endParaRPr lang="en-US" dirty="0"/>
          </a:p>
          <a:p>
            <a:r>
              <a:rPr lang="en-US" dirty="0"/>
              <a:t>Small storage – large  throughput  (e.g. notification broadcast/poll)</a:t>
            </a:r>
          </a:p>
          <a:p>
            <a:r>
              <a:rPr lang="en-US" dirty="0"/>
              <a:t>Large storage – small throughput (e.g. classic data/log store)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27413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guarantees less than 10-ms latencies for both, reads (indexed) and writes at the 99th percentile</a:t>
            </a:r>
          </a:p>
          <a:p>
            <a:r>
              <a:rPr lang="en-US" dirty="0"/>
              <a:t>enables sustained ingestion of data and blazing-fast queries for highly responsive apps</a:t>
            </a:r>
          </a:p>
        </p:txBody>
      </p:sp>
      <p:sp>
        <p:nvSpPr>
          <p:cNvPr id="4" name="Slide Number Placeholder 3"/>
          <p:cNvSpPr>
            <a:spLocks noGrp="1"/>
          </p:cNvSpPr>
          <p:nvPr>
            <p:ph type="sldNum" sz="quarter" idx="5"/>
          </p:nvPr>
        </p:nvSpPr>
        <p:spPr/>
        <p:txBody>
          <a:bodyPr/>
          <a:lstStyle/>
          <a:p>
            <a:fld id="{41B54762-32A4-456A-A208-1D5C59113EA7}" type="slidenum">
              <a:rPr lang="en-US" smtClean="0"/>
              <a:t>14</a:t>
            </a:fld>
            <a:endParaRPr lang="en-US"/>
          </a:p>
        </p:txBody>
      </p:sp>
    </p:spTree>
    <p:extLst>
      <p:ext uri="{BB962C8B-B14F-4D97-AF65-F5344CB8AC3E}">
        <p14:creationId xmlns:p14="http://schemas.microsoft.com/office/powerpoint/2010/main" val="2159317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54762-32A4-456A-A208-1D5C59113EA7}" type="slidenum">
              <a:rPr lang="en-US" smtClean="0"/>
              <a:t>15</a:t>
            </a:fld>
            <a:endParaRPr lang="en-US"/>
          </a:p>
        </p:txBody>
      </p:sp>
    </p:spTree>
    <p:extLst>
      <p:ext uri="{BB962C8B-B14F-4D97-AF65-F5344CB8AC3E}">
        <p14:creationId xmlns:p14="http://schemas.microsoft.com/office/powerpoint/2010/main" val="3979898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red pill-blue pill type choices</a:t>
            </a:r>
          </a:p>
          <a:p>
            <a:r>
              <a:rPr lang="en-US" dirty="0"/>
              <a:t>5 well-defined consistency models</a:t>
            </a:r>
          </a:p>
          <a:p>
            <a:r>
              <a:rPr lang="en-US" dirty="0"/>
              <a:t>Performance-consistency tradeoffs</a:t>
            </a:r>
          </a:p>
          <a:p>
            <a:r>
              <a:rPr lang="en-US" dirty="0"/>
              <a:t>Strong consistency single region only</a:t>
            </a:r>
          </a:p>
          <a:p>
            <a:r>
              <a:rPr lang="en-US" dirty="0"/>
              <a:t>Bounded staleness – if you write and then read, within the staleness window of K versions of data and T amount of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in doubt, pick session. Session strongly consistent in same session, eventual consistency outside of session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Consistent-prefix – similar to bounded staleness, no minimum guarantee for time and versions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Eventual – No order guarantee</a:t>
            </a:r>
          </a:p>
        </p:txBody>
      </p:sp>
      <p:sp>
        <p:nvSpPr>
          <p:cNvPr id="4" name="Slide Number Placeholder 3"/>
          <p:cNvSpPr>
            <a:spLocks noGrp="1"/>
          </p:cNvSpPr>
          <p:nvPr>
            <p:ph type="sldNum" sz="quarter" idx="5"/>
          </p:nvPr>
        </p:nvSpPr>
        <p:spPr/>
        <p:txBody>
          <a:bodyPr/>
          <a:lstStyle/>
          <a:p>
            <a:fld id="{41B54762-32A4-456A-A208-1D5C59113EA7}" type="slidenum">
              <a:rPr lang="en-US" smtClean="0"/>
              <a:t>16</a:t>
            </a:fld>
            <a:endParaRPr lang="en-US"/>
          </a:p>
        </p:txBody>
      </p:sp>
    </p:spTree>
    <p:extLst>
      <p:ext uri="{BB962C8B-B14F-4D97-AF65-F5344CB8AC3E}">
        <p14:creationId xmlns:p14="http://schemas.microsoft.com/office/powerpoint/2010/main" val="121696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4A42-195B-4FF4-AC14-7CB7E6B19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A08750-33D7-4B90-98A1-E57EADDBE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7A27E4-A7DD-4E59-91A7-506514AA49CA}"/>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5" name="Footer Placeholder 4">
            <a:extLst>
              <a:ext uri="{FF2B5EF4-FFF2-40B4-BE49-F238E27FC236}">
                <a16:creationId xmlns:a16="http://schemas.microsoft.com/office/drawing/2014/main" id="{965CF543-33A2-42EF-A279-6D62CF412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59E73-66DC-4003-948C-A1272BAD6494}"/>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323776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B846-DEE9-41EF-9971-55B2B7E60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EDFF0F-1908-43F6-B0E3-BDFF73E6F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C5801-3EE8-4DDD-8FBE-EDF701CDBF73}"/>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5" name="Footer Placeholder 4">
            <a:extLst>
              <a:ext uri="{FF2B5EF4-FFF2-40B4-BE49-F238E27FC236}">
                <a16:creationId xmlns:a16="http://schemas.microsoft.com/office/drawing/2014/main" id="{23B486E3-0861-48C8-80D1-A2AAD79F1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226F2-DF1E-4D38-AE85-DDFC82DB4DD5}"/>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239243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AFD9A-3BC6-403B-9287-7D2ABFD641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78142-25DB-413B-935A-B2F730417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41CA7-84DB-4489-9EFA-319861C433B3}"/>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5" name="Footer Placeholder 4">
            <a:extLst>
              <a:ext uri="{FF2B5EF4-FFF2-40B4-BE49-F238E27FC236}">
                <a16:creationId xmlns:a16="http://schemas.microsoft.com/office/drawing/2014/main" id="{1D927F4F-9D86-425A-AFCB-63E24B209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71CF1-5FE6-43E6-AED2-354CE940F2F6}"/>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3288520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2878921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D796-A17F-4C12-B408-F19380A7B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A70B2-B09B-4A22-9F47-6907A2120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7523F-C499-418F-82BE-8B4A75C77804}"/>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5" name="Footer Placeholder 4">
            <a:extLst>
              <a:ext uri="{FF2B5EF4-FFF2-40B4-BE49-F238E27FC236}">
                <a16:creationId xmlns:a16="http://schemas.microsoft.com/office/drawing/2014/main" id="{98AF18B1-CAE1-4147-BD89-49CB22B18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62CB5-8DC1-40B9-851B-5B3D531EB269}"/>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9227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2C4C-6114-470F-B620-901A8D2A5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FA4FE-96B1-416F-A822-E4F6A1609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62EB6-C6EC-46D2-BBDD-B9FC96BCB2EB}"/>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5" name="Footer Placeholder 4">
            <a:extLst>
              <a:ext uri="{FF2B5EF4-FFF2-40B4-BE49-F238E27FC236}">
                <a16:creationId xmlns:a16="http://schemas.microsoft.com/office/drawing/2014/main" id="{D840924F-2B17-4E03-8C9C-B30EF2422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CA594-E9E6-4AE2-BE43-9EEB24B84E3D}"/>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2087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8F55-1665-4C1A-ADD1-07F3B1992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9363C-B46C-4408-AA6D-FF429C32E9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1A381-6C5A-4378-9860-0D0D4BEEB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0E8CA8-CFED-406C-ADC3-0F7B247130B0}"/>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6" name="Footer Placeholder 5">
            <a:extLst>
              <a:ext uri="{FF2B5EF4-FFF2-40B4-BE49-F238E27FC236}">
                <a16:creationId xmlns:a16="http://schemas.microsoft.com/office/drawing/2014/main" id="{E3B1DD7D-AE2E-45D6-A811-033F5E52A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11D3D-7F75-4100-ADFB-FD9A01576552}"/>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94163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6529-8718-4A01-8E4F-45231B2B9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36C7F9-2FA9-4240-B101-CF1F43D81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A5A91-58C0-49C1-8C32-907D7C0E1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E4EE20-E413-4A29-A3BE-830960B61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E6ABD-D492-4C70-8519-6AFD2B6158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99BB3-8268-4121-81B2-DCE7017FBD3F}"/>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8" name="Footer Placeholder 7">
            <a:extLst>
              <a:ext uri="{FF2B5EF4-FFF2-40B4-BE49-F238E27FC236}">
                <a16:creationId xmlns:a16="http://schemas.microsoft.com/office/drawing/2014/main" id="{B464373F-54A2-46E7-BF72-D810EF9591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44D75-0FCA-4263-9031-C466DC3DAAFB}"/>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175599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CA18-58CD-4D98-917D-A7561B2F79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326875-B36A-423E-8767-A5C26042CD53}"/>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4" name="Footer Placeholder 3">
            <a:extLst>
              <a:ext uri="{FF2B5EF4-FFF2-40B4-BE49-F238E27FC236}">
                <a16:creationId xmlns:a16="http://schemas.microsoft.com/office/drawing/2014/main" id="{8BF20D48-C505-4226-8D71-A005DD5124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D50371-82A8-4548-A73B-3B99BE0DE636}"/>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126025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06C33-03AE-4818-A098-CD8CEE7624A9}"/>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3" name="Footer Placeholder 2">
            <a:extLst>
              <a:ext uri="{FF2B5EF4-FFF2-40B4-BE49-F238E27FC236}">
                <a16:creationId xmlns:a16="http://schemas.microsoft.com/office/drawing/2014/main" id="{C212A0E4-90DF-474F-84F1-40FF6B9708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4DF6C-7593-4D90-A4B6-721B460B3B91}"/>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360118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AC7F-FE1E-4096-81DD-5946477A6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D67FD-4285-4F41-B39A-E572A0637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86A983-7B76-4F52-900E-54D7FE20A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5E2AB-62B4-49C8-9A14-94B0E8EDA107}"/>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6" name="Footer Placeholder 5">
            <a:extLst>
              <a:ext uri="{FF2B5EF4-FFF2-40B4-BE49-F238E27FC236}">
                <a16:creationId xmlns:a16="http://schemas.microsoft.com/office/drawing/2014/main" id="{8BFC9A08-2B46-464F-93BD-5CF2F8DA4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47453-5E97-4040-AA63-FF1B3C4EE447}"/>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216708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AA5A-AA24-4E9A-9867-F47248A94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63DF54-B381-4BEC-9B0D-B85BB4830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A7D7F0-84DF-460E-838B-F94F514F3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C2C85-4469-4308-B7EE-CC5224338626}"/>
              </a:ext>
            </a:extLst>
          </p:cNvPr>
          <p:cNvSpPr>
            <a:spLocks noGrp="1"/>
          </p:cNvSpPr>
          <p:nvPr>
            <p:ph type="dt" sz="half" idx="10"/>
          </p:nvPr>
        </p:nvSpPr>
        <p:spPr/>
        <p:txBody>
          <a:bodyPr/>
          <a:lstStyle/>
          <a:p>
            <a:fld id="{698EDAA0-F8C6-4F11-B2CB-D9B3670805A8}" type="datetimeFigureOut">
              <a:rPr lang="en-US" smtClean="0"/>
              <a:t>8/24/2019</a:t>
            </a:fld>
            <a:endParaRPr lang="en-US"/>
          </a:p>
        </p:txBody>
      </p:sp>
      <p:sp>
        <p:nvSpPr>
          <p:cNvPr id="6" name="Footer Placeholder 5">
            <a:extLst>
              <a:ext uri="{FF2B5EF4-FFF2-40B4-BE49-F238E27FC236}">
                <a16:creationId xmlns:a16="http://schemas.microsoft.com/office/drawing/2014/main" id="{479A4773-91B9-40B6-BCD0-52B57BC3D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10813-BD0D-48F9-B8F0-291E3EA2A104}"/>
              </a:ext>
            </a:extLst>
          </p:cNvPr>
          <p:cNvSpPr>
            <a:spLocks noGrp="1"/>
          </p:cNvSpPr>
          <p:nvPr>
            <p:ph type="sldNum" sz="quarter" idx="12"/>
          </p:nvPr>
        </p:nvSpPr>
        <p:spPr/>
        <p:txBody>
          <a:bodyPr/>
          <a:lstStyle/>
          <a:p>
            <a:fld id="{FAEFE86E-1589-41BC-94A8-0C4B039788E0}" type="slidenum">
              <a:rPr lang="en-US" smtClean="0"/>
              <a:t>‹#›</a:t>
            </a:fld>
            <a:endParaRPr lang="en-US"/>
          </a:p>
        </p:txBody>
      </p:sp>
    </p:spTree>
    <p:extLst>
      <p:ext uri="{BB962C8B-B14F-4D97-AF65-F5344CB8AC3E}">
        <p14:creationId xmlns:p14="http://schemas.microsoft.com/office/powerpoint/2010/main" val="34944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6C2CB-18C6-42BC-8D84-418DA52AF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23C4E-5C9F-4925-A062-9E5BCED29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FEE9F-0D44-4953-85AC-C993CB4F0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EDAA0-F8C6-4F11-B2CB-D9B3670805A8}" type="datetimeFigureOut">
              <a:rPr lang="en-US" smtClean="0"/>
              <a:t>8/24/2019</a:t>
            </a:fld>
            <a:endParaRPr lang="en-US"/>
          </a:p>
        </p:txBody>
      </p:sp>
      <p:sp>
        <p:nvSpPr>
          <p:cNvPr id="5" name="Footer Placeholder 4">
            <a:extLst>
              <a:ext uri="{FF2B5EF4-FFF2-40B4-BE49-F238E27FC236}">
                <a16:creationId xmlns:a16="http://schemas.microsoft.com/office/drawing/2014/main" id="{3A760B75-877C-4892-AD4D-D212CADB8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DE839F-A6E5-4291-B12F-E4D17C3BE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FE86E-1589-41BC-94A8-0C4B039788E0}" type="slidenum">
              <a:rPr lang="en-US" smtClean="0"/>
              <a:t>‹#›</a:t>
            </a:fld>
            <a:endParaRPr lang="en-US"/>
          </a:p>
        </p:txBody>
      </p:sp>
    </p:spTree>
    <p:extLst>
      <p:ext uri="{BB962C8B-B14F-4D97-AF65-F5344CB8AC3E}">
        <p14:creationId xmlns:p14="http://schemas.microsoft.com/office/powerpoint/2010/main" val="218102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CA83F2-21DB-4281-8AE0-C8FEF1F71CEF}"/>
              </a:ext>
            </a:extLst>
          </p:cNvPr>
          <p:cNvSpPr>
            <a:spLocks noGrp="1"/>
          </p:cNvSpPr>
          <p:nvPr>
            <p:ph type="ctrTitle"/>
          </p:nvPr>
        </p:nvSpPr>
        <p:spPr>
          <a:xfrm>
            <a:off x="838199" y="4525347"/>
            <a:ext cx="6801321" cy="1737360"/>
          </a:xfrm>
        </p:spPr>
        <p:txBody>
          <a:bodyPr anchor="ctr">
            <a:normAutofit/>
          </a:bodyPr>
          <a:lstStyle/>
          <a:p>
            <a:pPr algn="r"/>
            <a:r>
              <a:rPr lang="en-US" sz="3800" dirty="0"/>
              <a:t>A gentle intro to Cosmos DB </a:t>
            </a:r>
            <a:br>
              <a:rPr lang="en-US" sz="3800" dirty="0"/>
            </a:br>
            <a:r>
              <a:rPr lang="en-US" sz="3800" dirty="0"/>
              <a:t>for the ASP.NET and SQL Server developer</a:t>
            </a:r>
          </a:p>
        </p:txBody>
      </p:sp>
      <p:sp>
        <p:nvSpPr>
          <p:cNvPr id="3" name="Subtitle 2">
            <a:extLst>
              <a:ext uri="{FF2B5EF4-FFF2-40B4-BE49-F238E27FC236}">
                <a16:creationId xmlns:a16="http://schemas.microsoft.com/office/drawing/2014/main" id="{99A0D7DB-060C-4175-BCDA-AACDF253283D}"/>
              </a:ext>
            </a:extLst>
          </p:cNvPr>
          <p:cNvSpPr>
            <a:spLocks noGrp="1"/>
          </p:cNvSpPr>
          <p:nvPr>
            <p:ph type="subTitle" idx="1"/>
          </p:nvPr>
        </p:nvSpPr>
        <p:spPr>
          <a:xfrm>
            <a:off x="7961258" y="4525347"/>
            <a:ext cx="3258675" cy="1737360"/>
          </a:xfrm>
        </p:spPr>
        <p:txBody>
          <a:bodyPr anchor="ctr">
            <a:normAutofit/>
          </a:bodyPr>
          <a:lstStyle/>
          <a:p>
            <a:pPr algn="l"/>
            <a:r>
              <a:rPr lang="en-US" dirty="0"/>
              <a:t>Santosh Hari</a:t>
            </a:r>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78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E2D37-B490-4497-8EAF-D36D5230F35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LINQ-style queries</a:t>
            </a:r>
          </a:p>
        </p:txBody>
      </p:sp>
      <p:pic>
        <p:nvPicPr>
          <p:cNvPr id="4" name="Picture 3">
            <a:extLst>
              <a:ext uri="{FF2B5EF4-FFF2-40B4-BE49-F238E27FC236}">
                <a16:creationId xmlns:a16="http://schemas.microsoft.com/office/drawing/2014/main" id="{E0E15B29-91CA-467D-8EA2-A073B26C9E66}"/>
              </a:ext>
            </a:extLst>
          </p:cNvPr>
          <p:cNvPicPr>
            <a:picLocks noChangeAspect="1"/>
          </p:cNvPicPr>
          <p:nvPr/>
        </p:nvPicPr>
        <p:blipFill>
          <a:blip r:embed="rId2"/>
          <a:stretch>
            <a:fillRect/>
          </a:stretch>
        </p:blipFill>
        <p:spPr>
          <a:xfrm>
            <a:off x="5494338" y="533400"/>
            <a:ext cx="5868988" cy="3975100"/>
          </a:xfrm>
          <a:prstGeom prst="rect">
            <a:avLst/>
          </a:prstGeom>
        </p:spPr>
      </p:pic>
      <p:pic>
        <p:nvPicPr>
          <p:cNvPr id="5" name="Picture 4">
            <a:extLst>
              <a:ext uri="{FF2B5EF4-FFF2-40B4-BE49-F238E27FC236}">
                <a16:creationId xmlns:a16="http://schemas.microsoft.com/office/drawing/2014/main" id="{8D1F61CC-68FA-408D-A952-78778E88A1FF}"/>
              </a:ext>
            </a:extLst>
          </p:cNvPr>
          <p:cNvPicPr>
            <a:picLocks noChangeAspect="1"/>
          </p:cNvPicPr>
          <p:nvPr/>
        </p:nvPicPr>
        <p:blipFill>
          <a:blip r:embed="rId3"/>
          <a:stretch>
            <a:fillRect/>
          </a:stretch>
        </p:blipFill>
        <p:spPr>
          <a:xfrm>
            <a:off x="5494338" y="4591050"/>
            <a:ext cx="5868988" cy="1739900"/>
          </a:xfrm>
          <a:prstGeom prst="rect">
            <a:avLst/>
          </a:prstGeom>
        </p:spPr>
      </p:pic>
    </p:spTree>
    <p:extLst>
      <p:ext uri="{BB962C8B-B14F-4D97-AF65-F5344CB8AC3E}">
        <p14:creationId xmlns:p14="http://schemas.microsoft.com/office/powerpoint/2010/main" val="160186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E2D37-B490-4497-8EAF-D36D5230F3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LINQ-style queries</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map&#10;&#10;Description automatically generated">
            <a:extLst>
              <a:ext uri="{FF2B5EF4-FFF2-40B4-BE49-F238E27FC236}">
                <a16:creationId xmlns:a16="http://schemas.microsoft.com/office/drawing/2014/main" id="{0C824487-FA30-49FE-B07D-15E4792F47CE}"/>
              </a:ext>
            </a:extLst>
          </p:cNvPr>
          <p:cNvPicPr>
            <a:picLocks noChangeAspect="1"/>
          </p:cNvPicPr>
          <p:nvPr/>
        </p:nvPicPr>
        <p:blipFill>
          <a:blip r:embed="rId2"/>
          <a:stretch>
            <a:fillRect/>
          </a:stretch>
        </p:blipFill>
        <p:spPr>
          <a:xfrm>
            <a:off x="980621" y="2426818"/>
            <a:ext cx="4157808" cy="3997637"/>
          </a:xfrm>
          <a:prstGeom prst="rect">
            <a:avLst/>
          </a:prstGeom>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0503F9C-0E02-4AD2-9139-9185CACAE9E9}"/>
              </a:ext>
            </a:extLst>
          </p:cNvPr>
          <p:cNvPicPr>
            <a:picLocks noChangeAspect="1"/>
          </p:cNvPicPr>
          <p:nvPr/>
        </p:nvPicPr>
        <p:blipFill>
          <a:blip r:embed="rId3"/>
          <a:stretch>
            <a:fillRect/>
          </a:stretch>
        </p:blipFill>
        <p:spPr>
          <a:xfrm>
            <a:off x="6445073" y="3226725"/>
            <a:ext cx="5455917" cy="2397823"/>
          </a:xfrm>
          <a:prstGeom prst="rect">
            <a:avLst/>
          </a:prstGeom>
        </p:spPr>
      </p:pic>
    </p:spTree>
    <p:extLst>
      <p:ext uri="{BB962C8B-B14F-4D97-AF65-F5344CB8AC3E}">
        <p14:creationId xmlns:p14="http://schemas.microsoft.com/office/powerpoint/2010/main" val="203475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B2748-AADB-4021-B63F-B32E377B47E2}"/>
              </a:ext>
            </a:extLst>
          </p:cNvPr>
          <p:cNvSpPr>
            <a:spLocks noGrp="1"/>
          </p:cNvSpPr>
          <p:nvPr>
            <p:ph type="title"/>
          </p:nvPr>
        </p:nvSpPr>
        <p:spPr>
          <a:xfrm>
            <a:off x="870204" y="606564"/>
            <a:ext cx="10451592" cy="1325563"/>
          </a:xfrm>
        </p:spPr>
        <p:txBody>
          <a:bodyPr anchor="ctr">
            <a:normAutofit/>
          </a:bodyPr>
          <a:lstStyle/>
          <a:p>
            <a:r>
              <a:rPr lang="en-US" dirty="0"/>
              <a:t>Schema-agnostic, auto index management</a:t>
            </a:r>
          </a:p>
        </p:txBody>
      </p:sp>
      <p:sp>
        <p:nvSpPr>
          <p:cNvPr id="15" name="Rectangle 14">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7">
            <a:extLst>
              <a:ext uri="{FF2B5EF4-FFF2-40B4-BE49-F238E27FC236}">
                <a16:creationId xmlns:a16="http://schemas.microsoft.com/office/drawing/2014/main" id="{C6988879-5B15-4DB7-808B-833413809ACC}"/>
              </a:ext>
            </a:extLst>
          </p:cNvPr>
          <p:cNvGraphicFramePr>
            <a:graphicFrameLocks noGrp="1"/>
          </p:cNvGraphicFramePr>
          <p:nvPr>
            <p:ph idx="1"/>
            <p:extLst>
              <p:ext uri="{D42A27DB-BD31-4B8C-83A1-F6EECF244321}">
                <p14:modId xmlns:p14="http://schemas.microsoft.com/office/powerpoint/2010/main" val="2305773765"/>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245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863029" y="1012004"/>
            <a:ext cx="3416158" cy="4795408"/>
          </a:xfrm>
        </p:spPr>
        <p:txBody>
          <a:bodyPr>
            <a:normAutofit/>
          </a:bodyPr>
          <a:lstStyle/>
          <a:p>
            <a:r>
              <a:rPr lang="en-US">
                <a:solidFill>
                  <a:srgbClr val="FFFFFF"/>
                </a:solidFill>
                <a:latin typeface="Arial" panose="020B0604020202020204" pitchFamily="34" charset="0"/>
                <a:cs typeface="Arial" panose="020B0604020202020204" pitchFamily="34" charset="0"/>
              </a:rPr>
              <a:t>Elastically Scaling of Storage and Throughput </a:t>
            </a:r>
          </a:p>
        </p:txBody>
      </p:sp>
      <p:sp>
        <p:nvSpPr>
          <p:cNvPr id="2" name="TextBox 1"/>
          <p:cNvSpPr txBox="1"/>
          <p:nvPr/>
        </p:nvSpPr>
        <p:spPr>
          <a:xfrm>
            <a:off x="10836661" y="4013118"/>
            <a:ext cx="369345" cy="634443"/>
          </a:xfrm>
          <a:prstGeom prst="rect">
            <a:avLst/>
          </a:prstGeom>
          <a:noFill/>
        </p:spPr>
        <p:txBody>
          <a:bodyPr wrap="none" lIns="182854" tIns="146284" rIns="182854" bIns="146284" rtlCol="0">
            <a:spAutoFit/>
          </a:bodyPr>
          <a:lstStyle/>
          <a:p>
            <a:pPr defTabSz="914225">
              <a:lnSpc>
                <a:spcPct val="90000"/>
              </a:lnSpc>
              <a:spcAft>
                <a:spcPts val="600"/>
              </a:spcAft>
            </a:pPr>
            <a:endParaRPr lang="en-US" sz="2400" dirty="0">
              <a:gradFill>
                <a:gsLst>
                  <a:gs pos="2917">
                    <a:srgbClr val="505050"/>
                  </a:gs>
                  <a:gs pos="30000">
                    <a:srgbClr val="505050"/>
                  </a:gs>
                </a:gsLst>
                <a:lin ang="5400000" scaled="0"/>
              </a:gradFill>
              <a:latin typeface="Arial" panose="020B0604020202020204" pitchFamily="34" charset="0"/>
            </a:endParaRPr>
          </a:p>
        </p:txBody>
      </p:sp>
      <p:graphicFrame>
        <p:nvGraphicFramePr>
          <p:cNvPr id="48" name="Content Placeholder 2">
            <a:extLst>
              <a:ext uri="{FF2B5EF4-FFF2-40B4-BE49-F238E27FC236}">
                <a16:creationId xmlns:a16="http://schemas.microsoft.com/office/drawing/2014/main" id="{8F142527-4459-4F7D-A32B-583FB6DA0BB6}"/>
              </a:ext>
            </a:extLst>
          </p:cNvPr>
          <p:cNvGraphicFramePr>
            <a:graphicFrameLocks noGrp="1"/>
          </p:cNvGraphicFramePr>
          <p:nvPr>
            <p:ph idx="1"/>
            <p:extLst>
              <p:ext uri="{D42A27DB-BD31-4B8C-83A1-F6EECF244321}">
                <p14:modId xmlns:p14="http://schemas.microsoft.com/office/powerpoint/2010/main" val="2484931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958862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98E30F-255C-4D4A-A4DE-D1F150D96D7E}"/>
              </a:ext>
            </a:extLst>
          </p:cNvPr>
          <p:cNvSpPr>
            <a:spLocks noGrp="1"/>
          </p:cNvSpPr>
          <p:nvPr>
            <p:ph type="title"/>
          </p:nvPr>
        </p:nvSpPr>
        <p:spPr>
          <a:xfrm>
            <a:off x="863029" y="1012004"/>
            <a:ext cx="3416158" cy="4795408"/>
          </a:xfrm>
        </p:spPr>
        <p:txBody>
          <a:bodyPr>
            <a:normAutofit/>
          </a:bodyPr>
          <a:lstStyle/>
          <a:p>
            <a:r>
              <a:rPr lang="en-US">
                <a:solidFill>
                  <a:srgbClr val="FFFFFF"/>
                </a:solidFill>
              </a:rPr>
              <a:t>Low latencies guaranteed</a:t>
            </a:r>
          </a:p>
        </p:txBody>
      </p:sp>
      <p:graphicFrame>
        <p:nvGraphicFramePr>
          <p:cNvPr id="7" name="Content Placeholder 2">
            <a:extLst>
              <a:ext uri="{FF2B5EF4-FFF2-40B4-BE49-F238E27FC236}">
                <a16:creationId xmlns:a16="http://schemas.microsoft.com/office/drawing/2014/main" id="{10C0EB21-6781-4114-8597-3787442CCC5E}"/>
              </a:ext>
            </a:extLst>
          </p:cNvPr>
          <p:cNvGraphicFramePr>
            <a:graphicFrameLocks noGrp="1"/>
          </p:cNvGraphicFramePr>
          <p:nvPr>
            <p:ph idx="1"/>
            <p:extLst>
              <p:ext uri="{D42A27DB-BD31-4B8C-83A1-F6EECF244321}">
                <p14:modId xmlns:p14="http://schemas.microsoft.com/office/powerpoint/2010/main" val="97665919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36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A750-2FBA-4985-A7CE-8316CDCAE108}"/>
              </a:ext>
            </a:extLst>
          </p:cNvPr>
          <p:cNvSpPr>
            <a:spLocks noGrp="1"/>
          </p:cNvSpPr>
          <p:nvPr>
            <p:ph type="title"/>
          </p:nvPr>
        </p:nvSpPr>
        <p:spPr>
          <a:xfrm>
            <a:off x="838200" y="365125"/>
            <a:ext cx="10515600" cy="1325563"/>
          </a:xfrm>
        </p:spPr>
        <p:txBody>
          <a:bodyPr>
            <a:normAutofit/>
          </a:bodyPr>
          <a:lstStyle/>
          <a:p>
            <a:r>
              <a:rPr lang="en-US"/>
              <a:t>Turnkey Global Distribution</a:t>
            </a:r>
            <a:endParaRPr lang="en-US" dirty="0"/>
          </a:p>
        </p:txBody>
      </p:sp>
      <p:graphicFrame>
        <p:nvGraphicFramePr>
          <p:cNvPr id="10" name="Content Placeholder 3">
            <a:extLst>
              <a:ext uri="{FF2B5EF4-FFF2-40B4-BE49-F238E27FC236}">
                <a16:creationId xmlns:a16="http://schemas.microsoft.com/office/drawing/2014/main" id="{1FAEA591-22A1-4CB7-909E-FD4B28FE6274}"/>
              </a:ext>
            </a:extLst>
          </p:cNvPr>
          <p:cNvGraphicFramePr>
            <a:graphicFrameLocks noGrp="1"/>
          </p:cNvGraphicFramePr>
          <p:nvPr>
            <p:ph idx="1"/>
            <p:extLst>
              <p:ext uri="{D42A27DB-BD31-4B8C-83A1-F6EECF244321}">
                <p14:modId xmlns:p14="http://schemas.microsoft.com/office/powerpoint/2010/main" val="23038653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757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1B59-DEB6-4C67-AB02-36FE64DA6A0C}"/>
              </a:ext>
            </a:extLst>
          </p:cNvPr>
          <p:cNvSpPr>
            <a:spLocks noGrp="1"/>
          </p:cNvSpPr>
          <p:nvPr>
            <p:ph type="title"/>
          </p:nvPr>
        </p:nvSpPr>
        <p:spPr>
          <a:xfrm>
            <a:off x="838200" y="365125"/>
            <a:ext cx="10515600" cy="1325563"/>
          </a:xfrm>
        </p:spPr>
        <p:txBody>
          <a:bodyPr>
            <a:normAutofit/>
          </a:bodyPr>
          <a:lstStyle/>
          <a:p>
            <a:r>
              <a:rPr lang="en-US" dirty="0"/>
              <a:t>5 consistency models</a:t>
            </a:r>
          </a:p>
        </p:txBody>
      </p:sp>
      <p:graphicFrame>
        <p:nvGraphicFramePr>
          <p:cNvPr id="5" name="Content Placeholder 2">
            <a:extLst>
              <a:ext uri="{FF2B5EF4-FFF2-40B4-BE49-F238E27FC236}">
                <a16:creationId xmlns:a16="http://schemas.microsoft.com/office/drawing/2014/main" id="{8C024CA7-0C29-4D05-85AD-2840F7A41B79}"/>
              </a:ext>
            </a:extLst>
          </p:cNvPr>
          <p:cNvGraphicFramePr>
            <a:graphicFrameLocks noGrp="1"/>
          </p:cNvGraphicFramePr>
          <p:nvPr>
            <p:ph idx="1"/>
            <p:extLst>
              <p:ext uri="{D42A27DB-BD31-4B8C-83A1-F6EECF244321}">
                <p14:modId xmlns:p14="http://schemas.microsoft.com/office/powerpoint/2010/main" val="42935673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128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C23F-FB52-467A-AE16-EC8EFB774DA4}"/>
              </a:ext>
            </a:extLst>
          </p:cNvPr>
          <p:cNvSpPr>
            <a:spLocks noGrp="1"/>
          </p:cNvSpPr>
          <p:nvPr>
            <p:ph type="title"/>
          </p:nvPr>
        </p:nvSpPr>
        <p:spPr>
          <a:xfrm>
            <a:off x="870204" y="606564"/>
            <a:ext cx="10451592" cy="1325563"/>
          </a:xfrm>
        </p:spPr>
        <p:txBody>
          <a:bodyPr anchor="ctr">
            <a:normAutofit/>
          </a:bodyPr>
          <a:lstStyle/>
          <a:p>
            <a:r>
              <a:rPr lang="en-US" dirty="0"/>
              <a:t>Security and Compliance</a:t>
            </a:r>
          </a:p>
        </p:txBody>
      </p:sp>
      <p:sp>
        <p:nvSpPr>
          <p:cNvPr id="12"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EB7454D3-0EE8-4CAB-AF6E-21E478EE43F6}"/>
              </a:ext>
            </a:extLst>
          </p:cNvPr>
          <p:cNvGraphicFramePr>
            <a:graphicFrameLocks noGrp="1"/>
          </p:cNvGraphicFramePr>
          <p:nvPr>
            <p:ph idx="1"/>
            <p:extLst>
              <p:ext uri="{D42A27DB-BD31-4B8C-83A1-F6EECF244321}">
                <p14:modId xmlns:p14="http://schemas.microsoft.com/office/powerpoint/2010/main" val="836108622"/>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530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9A2B-FBAC-4C39-9B79-9A22D4EBC60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MULTI-MODEL</a:t>
            </a:r>
          </a:p>
        </p:txBody>
      </p:sp>
      <p:cxnSp>
        <p:nvCxnSpPr>
          <p:cNvPr id="6"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77645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reeform: Shape 99"/>
          <p:cNvSpPr/>
          <p:nvPr/>
        </p:nvSpPr>
        <p:spPr>
          <a:xfrm>
            <a:off x="320862" y="3386164"/>
            <a:ext cx="11491387" cy="170046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dirty="0">
              <a:solidFill>
                <a:srgbClr val="FFFFFF"/>
              </a:solidFill>
              <a:latin typeface="Arial" panose="020B0604020202020204" pitchFamily="34" charset="0"/>
            </a:endParaRPr>
          </a:p>
        </p:txBody>
      </p:sp>
      <p:sp>
        <p:nvSpPr>
          <p:cNvPr id="59" name="Title 10">
            <a:extLst>
              <a:ext uri="{FF2B5EF4-FFF2-40B4-BE49-F238E27FC236}">
                <a16:creationId xmlns:a16="http://schemas.microsoft.com/office/drawing/2014/main" id="{71F4463B-41C7-46A5-A111-F4B1D6348B4E}"/>
              </a:ext>
            </a:extLst>
          </p:cNvPr>
          <p:cNvSpPr>
            <a:spLocks noGrp="1"/>
          </p:cNvSpPr>
          <p:nvPr>
            <p:ph type="title"/>
          </p:nvPr>
        </p:nvSpPr>
        <p:spPr>
          <a:xfrm>
            <a:off x="268907" y="336048"/>
            <a:ext cx="11654187" cy="899537"/>
          </a:xfrm>
        </p:spPr>
        <p:txBody>
          <a:bodyPr>
            <a:normAutofit/>
          </a:bodyPr>
          <a:lstStyle/>
          <a:p>
            <a:r>
              <a:rPr lang="en-US" sz="4000" dirty="0">
                <a:latin typeface="Arial" panose="020B0604020202020204" pitchFamily="34" charset="0"/>
                <a:cs typeface="Arial" panose="020B0604020202020204" pitchFamily="34" charset="0"/>
              </a:rPr>
              <a:t>Multiple Data Models and API’s</a:t>
            </a:r>
          </a:p>
        </p:txBody>
      </p:sp>
      <p:sp>
        <p:nvSpPr>
          <p:cNvPr id="5" name="Text Placeholder 4">
            <a:extLst>
              <a:ext uri="{FF2B5EF4-FFF2-40B4-BE49-F238E27FC236}">
                <a16:creationId xmlns:a16="http://schemas.microsoft.com/office/drawing/2014/main" id="{634A8EAA-99DF-49EE-AC31-E2262E397488}"/>
              </a:ext>
            </a:extLst>
          </p:cNvPr>
          <p:cNvSpPr>
            <a:spLocks noGrp="1"/>
          </p:cNvSpPr>
          <p:nvPr>
            <p:ph type="body" sz="quarter" idx="10"/>
          </p:nvPr>
        </p:nvSpPr>
        <p:spPr>
          <a:xfrm>
            <a:off x="320862" y="1584417"/>
            <a:ext cx="5721131" cy="535531"/>
          </a:xfrm>
        </p:spPr>
        <p:txBody>
          <a:bodyPr/>
          <a:lstStyle/>
          <a:p>
            <a:pPr>
              <a:spcBef>
                <a:spcPts val="0"/>
              </a:spcBef>
            </a:pPr>
            <a:r>
              <a:rPr lang="en-US" sz="1600" dirty="0"/>
              <a:t>Use the model that fits your requirements, and the </a:t>
            </a:r>
            <a:r>
              <a:rPr lang="en-US" sz="1600" dirty="0" err="1"/>
              <a:t>apis</a:t>
            </a:r>
            <a:r>
              <a:rPr lang="en-US" sz="1600" dirty="0"/>
              <a:t>, tools, and frameworks you prefer</a:t>
            </a:r>
          </a:p>
        </p:txBody>
      </p:sp>
      <p:pic>
        <p:nvPicPr>
          <p:cNvPr id="114" name="Picture 113"/>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8458926" y="3029634"/>
            <a:ext cx="1101330" cy="431895"/>
          </a:xfrm>
          <a:prstGeom prst="rect">
            <a:avLst/>
          </a:prstGeom>
          <a:extLst>
            <a:ext uri="{909E8E84-426E-40DD-AFC4-6F175D3DCCD1}">
              <a14:hiddenFill xmlns:a14="http://schemas.microsoft.com/office/drawing/2010/main">
                <a:solidFill>
                  <a:srgbClr val="FFFFFF"/>
                </a:solidFill>
              </a14:hiddenFill>
            </a:ext>
          </a:extLst>
        </p:spPr>
      </p:pic>
      <p:grpSp>
        <p:nvGrpSpPr>
          <p:cNvPr id="115" name="Group 114"/>
          <p:cNvGrpSpPr/>
          <p:nvPr/>
        </p:nvGrpSpPr>
        <p:grpSpPr>
          <a:xfrm>
            <a:off x="8194568" y="4021703"/>
            <a:ext cx="586220" cy="377109"/>
            <a:chOff x="7117181" y="5146654"/>
            <a:chExt cx="663064" cy="426544"/>
          </a:xfrm>
          <a:solidFill>
            <a:schemeClr val="tx2"/>
          </a:solidFill>
        </p:grpSpPr>
        <p:sp>
          <p:nvSpPr>
            <p:cNvPr id="116" name="Oval 115"/>
            <p:cNvSpPr/>
            <p:nvPr/>
          </p:nvSpPr>
          <p:spPr bwMode="auto">
            <a:xfrm rot="715722">
              <a:off x="7117181" y="5146654"/>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7" name="Oval 116"/>
            <p:cNvSpPr/>
            <p:nvPr/>
          </p:nvSpPr>
          <p:spPr bwMode="auto">
            <a:xfrm>
              <a:off x="7476127" y="5224668"/>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8" name="Oval 117"/>
            <p:cNvSpPr/>
            <p:nvPr/>
          </p:nvSpPr>
          <p:spPr bwMode="auto">
            <a:xfrm>
              <a:off x="7296654"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9" name="Oval 118"/>
            <p:cNvSpPr/>
            <p:nvPr/>
          </p:nvSpPr>
          <p:spPr bwMode="auto">
            <a:xfrm>
              <a:off x="7655599"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20" name="Straight Connector 119"/>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21" name="Straight Connector 12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22" name="Straight Connector 121"/>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23" name="Straight Connector 122"/>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grpSp>
        <p:nvGrpSpPr>
          <p:cNvPr id="124" name="Group 123"/>
          <p:cNvGrpSpPr/>
          <p:nvPr/>
        </p:nvGrpSpPr>
        <p:grpSpPr>
          <a:xfrm>
            <a:off x="6620323" y="3696756"/>
            <a:ext cx="499137" cy="473256"/>
            <a:chOff x="7128988" y="4166153"/>
            <a:chExt cx="604908" cy="573541"/>
          </a:xfrm>
          <a:solidFill>
            <a:schemeClr val="tx2"/>
          </a:solidFill>
        </p:grpSpPr>
        <p:cxnSp>
          <p:nvCxnSpPr>
            <p:cNvPr id="125" name="Straight Connector 124"/>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26" name="Straight Connector 125"/>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27" name="Oval 126"/>
            <p:cNvSpPr/>
            <p:nvPr/>
          </p:nvSpPr>
          <p:spPr bwMode="auto">
            <a:xfrm>
              <a:off x="7128988" y="4383154"/>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28" name="Straight Connector 127"/>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29" name="Straight Connector 128"/>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30" name="Oval 129"/>
            <p:cNvSpPr/>
            <p:nvPr/>
          </p:nvSpPr>
          <p:spPr bwMode="auto">
            <a:xfrm rot="20946206">
              <a:off x="7596733" y="460253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1" name="Oval 130"/>
            <p:cNvSpPr/>
            <p:nvPr/>
          </p:nvSpPr>
          <p:spPr bwMode="auto">
            <a:xfrm>
              <a:off x="7596733" y="445707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2" name="Straight Connector 131"/>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33" name="Oval 132"/>
            <p:cNvSpPr/>
            <p:nvPr/>
          </p:nvSpPr>
          <p:spPr bwMode="auto">
            <a:xfrm>
              <a:off x="7367095" y="4455710"/>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4" name="Straight Connector 133"/>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35" name="Oval 134"/>
            <p:cNvSpPr/>
            <p:nvPr/>
          </p:nvSpPr>
          <p:spPr bwMode="auto">
            <a:xfrm>
              <a:off x="7362861" y="4310599"/>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6" name="Oval 135"/>
            <p:cNvSpPr/>
            <p:nvPr/>
          </p:nvSpPr>
          <p:spPr bwMode="auto">
            <a:xfrm>
              <a:off x="7596733" y="4311612"/>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7" name="Oval 136"/>
            <p:cNvSpPr/>
            <p:nvPr/>
          </p:nvSpPr>
          <p:spPr bwMode="auto">
            <a:xfrm rot="377738">
              <a:off x="7596733" y="4166153"/>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138" name="TextBox 137"/>
          <p:cNvSpPr txBox="1"/>
          <p:nvPr/>
        </p:nvSpPr>
        <p:spPr>
          <a:xfrm>
            <a:off x="4467841" y="4182455"/>
            <a:ext cx="11751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Column-family</a:t>
            </a:r>
          </a:p>
        </p:txBody>
      </p:sp>
      <p:sp>
        <p:nvSpPr>
          <p:cNvPr id="139" name="TextBox 138"/>
          <p:cNvSpPr txBox="1"/>
          <p:nvPr/>
        </p:nvSpPr>
        <p:spPr>
          <a:xfrm>
            <a:off x="6496785" y="4178808"/>
            <a:ext cx="8866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Document</a:t>
            </a:r>
          </a:p>
        </p:txBody>
      </p:sp>
      <p:sp>
        <p:nvSpPr>
          <p:cNvPr id="141" name="TextBox 140"/>
          <p:cNvSpPr txBox="1"/>
          <p:nvPr/>
        </p:nvSpPr>
        <p:spPr>
          <a:xfrm>
            <a:off x="6794797" y="2876269"/>
            <a:ext cx="803055" cy="461665"/>
          </a:xfrm>
          <a:prstGeom prst="rect">
            <a:avLst/>
          </a:prstGeom>
          <a:noFill/>
        </p:spPr>
        <p:txBody>
          <a:bodyPr wrap="square" rtlCol="0" anchor="ctr">
            <a:spAutoFit/>
          </a:bodyPr>
          <a:lstStyle/>
          <a:p>
            <a:pPr defTabSz="914225"/>
            <a:r>
              <a:rPr lang="en-US" sz="1200" dirty="0">
                <a:solidFill>
                  <a:srgbClr val="0078D7"/>
                </a:solidFill>
                <a:latin typeface="Arial" panose="020B0604020202020204" pitchFamily="34" charset="0"/>
              </a:rPr>
              <a:t>Table API</a:t>
            </a:r>
          </a:p>
        </p:txBody>
      </p:sp>
      <p:grpSp>
        <p:nvGrpSpPr>
          <p:cNvPr id="142" name="Group 141">
            <a:extLst>
              <a:ext uri="{FF2B5EF4-FFF2-40B4-BE49-F238E27FC236}">
                <a16:creationId xmlns:a16="http://schemas.microsoft.com/office/drawing/2014/main" id="{6694D492-873A-4422-AF4B-BB463C0EB820}"/>
              </a:ext>
            </a:extLst>
          </p:cNvPr>
          <p:cNvGrpSpPr/>
          <p:nvPr/>
        </p:nvGrpSpPr>
        <p:grpSpPr>
          <a:xfrm>
            <a:off x="4634163" y="3904088"/>
            <a:ext cx="726818" cy="124628"/>
            <a:chOff x="4444077" y="3159364"/>
            <a:chExt cx="726921" cy="124646"/>
          </a:xfrm>
        </p:grpSpPr>
        <p:cxnSp>
          <p:nvCxnSpPr>
            <p:cNvPr id="143" name="Straight Connector 142"/>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44" name="Oval 143"/>
            <p:cNvSpPr/>
            <p:nvPr/>
          </p:nvSpPr>
          <p:spPr bwMode="auto">
            <a:xfrm>
              <a:off x="4444077" y="3159364"/>
              <a:ext cx="123457"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5" name="Oval 144"/>
            <p:cNvSpPr/>
            <p:nvPr/>
          </p:nvSpPr>
          <p:spPr bwMode="auto">
            <a:xfrm>
              <a:off x="4752871"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6" name="Oval 145"/>
            <p:cNvSpPr/>
            <p:nvPr/>
          </p:nvSpPr>
          <p:spPr bwMode="auto">
            <a:xfrm>
              <a:off x="4905809"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7" name="Oval 146"/>
            <p:cNvSpPr/>
            <p:nvPr/>
          </p:nvSpPr>
          <p:spPr bwMode="auto">
            <a:xfrm>
              <a:off x="5058738"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148" name="Group 147">
            <a:extLst>
              <a:ext uri="{FF2B5EF4-FFF2-40B4-BE49-F238E27FC236}">
                <a16:creationId xmlns:a16="http://schemas.microsoft.com/office/drawing/2014/main" id="{DDD7D695-2830-48F0-B20A-C8EBCE02355F}"/>
              </a:ext>
            </a:extLst>
          </p:cNvPr>
          <p:cNvGrpSpPr/>
          <p:nvPr/>
        </p:nvGrpSpPr>
        <p:grpSpPr>
          <a:xfrm>
            <a:off x="2847209" y="3920145"/>
            <a:ext cx="643646" cy="429457"/>
            <a:chOff x="2573581" y="3248112"/>
            <a:chExt cx="643737" cy="429517"/>
          </a:xfrm>
        </p:grpSpPr>
        <p:cxnSp>
          <p:nvCxnSpPr>
            <p:cNvPr id="149" name="Straight Connector 148"/>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50" name="Oval 149"/>
            <p:cNvSpPr/>
            <p:nvPr/>
          </p:nvSpPr>
          <p:spPr bwMode="auto">
            <a:xfrm>
              <a:off x="2573581" y="3248112"/>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1" name="Oval 150"/>
            <p:cNvSpPr/>
            <p:nvPr/>
          </p:nvSpPr>
          <p:spPr bwMode="auto">
            <a:xfrm>
              <a:off x="3112870" y="3253396"/>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2" name="Straight Connector 151"/>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53" name="Oval 152"/>
            <p:cNvSpPr/>
            <p:nvPr/>
          </p:nvSpPr>
          <p:spPr bwMode="auto">
            <a:xfrm>
              <a:off x="2573581" y="3402277"/>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4" name="Oval 153"/>
            <p:cNvSpPr/>
            <p:nvPr/>
          </p:nvSpPr>
          <p:spPr bwMode="auto">
            <a:xfrm>
              <a:off x="3112870" y="3407561"/>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5" name="Straight Connector 154"/>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56" name="Oval 155"/>
            <p:cNvSpPr/>
            <p:nvPr/>
          </p:nvSpPr>
          <p:spPr bwMode="auto">
            <a:xfrm>
              <a:off x="2573581" y="3561085"/>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7" name="Oval 156"/>
            <p:cNvSpPr/>
            <p:nvPr/>
          </p:nvSpPr>
          <p:spPr bwMode="auto">
            <a:xfrm>
              <a:off x="3112870" y="3566370"/>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158" name="TextBox 157"/>
          <p:cNvSpPr txBox="1"/>
          <p:nvPr/>
        </p:nvSpPr>
        <p:spPr>
          <a:xfrm>
            <a:off x="2739109" y="4440826"/>
            <a:ext cx="865930"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Key-value</a:t>
            </a:r>
          </a:p>
        </p:txBody>
      </p:sp>
      <p:grpSp>
        <p:nvGrpSpPr>
          <p:cNvPr id="159" name="Group 158">
            <a:extLst>
              <a:ext uri="{FF2B5EF4-FFF2-40B4-BE49-F238E27FC236}">
                <a16:creationId xmlns:a16="http://schemas.microsoft.com/office/drawing/2014/main" id="{7A600788-CDB1-43E6-B779-EB496C428ED0}"/>
              </a:ext>
            </a:extLst>
          </p:cNvPr>
          <p:cNvGrpSpPr/>
          <p:nvPr/>
        </p:nvGrpSpPr>
        <p:grpSpPr>
          <a:xfrm>
            <a:off x="6304009" y="2886816"/>
            <a:ext cx="494060" cy="440568"/>
            <a:chOff x="8276702" y="3303923"/>
            <a:chExt cx="657427" cy="586247"/>
          </a:xfrm>
        </p:grpSpPr>
        <p:sp>
          <p:nvSpPr>
            <p:cNvPr id="160" name="Hexagon 159">
              <a:extLst>
                <a:ext uri="{FF2B5EF4-FFF2-40B4-BE49-F238E27FC236}">
                  <a16:creationId xmlns:a16="http://schemas.microsoft.com/office/drawing/2014/main" id="{C3A5365E-B269-49F6-8F90-5455B73FABF9}"/>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4D76FB87-D5DC-412E-91B8-1C861F3F01A1}"/>
                </a:ext>
              </a:extLst>
            </p:cNvPr>
            <p:cNvGrpSpPr/>
            <p:nvPr/>
          </p:nvGrpSpPr>
          <p:grpSpPr>
            <a:xfrm>
              <a:off x="8435042" y="3437010"/>
              <a:ext cx="340743" cy="339628"/>
              <a:chOff x="9378226" y="3437014"/>
              <a:chExt cx="340743" cy="339628"/>
            </a:xfrm>
          </p:grpSpPr>
          <p:sp>
            <p:nvSpPr>
              <p:cNvPr id="162" name="Freeform: Shape 134">
                <a:extLst>
                  <a:ext uri="{FF2B5EF4-FFF2-40B4-BE49-F238E27FC236}">
                    <a16:creationId xmlns:a16="http://schemas.microsoft.com/office/drawing/2014/main" id="{50C64348-4066-4F58-84B7-74168E4386C8}"/>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3" name="Freeform: Shape 135">
                <a:extLst>
                  <a:ext uri="{FF2B5EF4-FFF2-40B4-BE49-F238E27FC236}">
                    <a16:creationId xmlns:a16="http://schemas.microsoft.com/office/drawing/2014/main" id="{1E7BF480-3646-430D-81BC-28AEA96C9A2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4" name="Freeform: Shape 136">
                <a:extLst>
                  <a:ext uri="{FF2B5EF4-FFF2-40B4-BE49-F238E27FC236}">
                    <a16:creationId xmlns:a16="http://schemas.microsoft.com/office/drawing/2014/main" id="{FD50BFC2-6E3E-472D-8EB7-32DA8DD2C2FC}"/>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5" name="Freeform: Shape 137">
                <a:extLst>
                  <a:ext uri="{FF2B5EF4-FFF2-40B4-BE49-F238E27FC236}">
                    <a16:creationId xmlns:a16="http://schemas.microsoft.com/office/drawing/2014/main" id="{5C6B140B-FA53-4C38-BF12-0605D62726D9}"/>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6" name="Freeform: Shape 138">
                <a:extLst>
                  <a:ext uri="{FF2B5EF4-FFF2-40B4-BE49-F238E27FC236}">
                    <a16:creationId xmlns:a16="http://schemas.microsoft.com/office/drawing/2014/main" id="{E7237009-3E66-47AB-AEC8-EFCE62754ED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7" name="Freeform: Shape 139">
                <a:extLst>
                  <a:ext uri="{FF2B5EF4-FFF2-40B4-BE49-F238E27FC236}">
                    <a16:creationId xmlns:a16="http://schemas.microsoft.com/office/drawing/2014/main" id="{94B0A565-50DD-4E2C-AD85-83094F037E2A}"/>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8" name="Freeform: Shape 140">
                <a:extLst>
                  <a:ext uri="{FF2B5EF4-FFF2-40B4-BE49-F238E27FC236}">
                    <a16:creationId xmlns:a16="http://schemas.microsoft.com/office/drawing/2014/main" id="{9FC6EB87-407A-4C5A-9355-6DE278E931D4}"/>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9" name="Freeform: Shape 141">
                <a:extLst>
                  <a:ext uri="{FF2B5EF4-FFF2-40B4-BE49-F238E27FC236}">
                    <a16:creationId xmlns:a16="http://schemas.microsoft.com/office/drawing/2014/main" id="{740B7B80-3131-4722-AE3F-7CF7105918F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0" name="Freeform: Shape 142">
                <a:extLst>
                  <a:ext uri="{FF2B5EF4-FFF2-40B4-BE49-F238E27FC236}">
                    <a16:creationId xmlns:a16="http://schemas.microsoft.com/office/drawing/2014/main" id="{B461DE6F-BFCE-4DF2-92B5-0A81B460C386}"/>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1" name="Freeform: Shape 143">
                <a:extLst>
                  <a:ext uri="{FF2B5EF4-FFF2-40B4-BE49-F238E27FC236}">
                    <a16:creationId xmlns:a16="http://schemas.microsoft.com/office/drawing/2014/main" id="{1B2E354D-67C7-4D01-B5B5-894BA504F12C}"/>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grpSp>
      <p:sp>
        <p:nvSpPr>
          <p:cNvPr id="172" name="TextBox 171">
            <a:extLst>
              <a:ext uri="{FF2B5EF4-FFF2-40B4-BE49-F238E27FC236}">
                <a16:creationId xmlns:a16="http://schemas.microsoft.com/office/drawing/2014/main" id="{166E4E6D-81DD-4AAB-9651-B66FA8B88360}"/>
              </a:ext>
            </a:extLst>
          </p:cNvPr>
          <p:cNvSpPr txBox="1"/>
          <p:nvPr/>
        </p:nvSpPr>
        <p:spPr>
          <a:xfrm>
            <a:off x="1658520" y="3386164"/>
            <a:ext cx="803055"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cs typeface="Arial" panose="020B0604020202020204" pitchFamily="34" charset="0"/>
              </a:rPr>
              <a:t>SQL</a:t>
            </a:r>
          </a:p>
        </p:txBody>
      </p:sp>
      <p:pic>
        <p:nvPicPr>
          <p:cNvPr id="173" name="Picture 172"/>
          <p:cNvPicPr>
            <a:picLocks noChangeAspect="1"/>
          </p:cNvPicPr>
          <p:nvPr/>
        </p:nvPicPr>
        <p:blipFill>
          <a:blip r:embed="rId4"/>
          <a:stretch>
            <a:fillRect/>
          </a:stretch>
        </p:blipFill>
        <p:spPr>
          <a:xfrm>
            <a:off x="3125299" y="3020650"/>
            <a:ext cx="631043" cy="418516"/>
          </a:xfrm>
          <a:prstGeom prst="rect">
            <a:avLst/>
          </a:prstGeom>
        </p:spPr>
      </p:pic>
      <p:sp>
        <p:nvSpPr>
          <p:cNvPr id="174" name="TextBox 173">
            <a:extLst>
              <a:ext uri="{FF2B5EF4-FFF2-40B4-BE49-F238E27FC236}">
                <a16:creationId xmlns:a16="http://schemas.microsoft.com/office/drawing/2014/main" id="{AD9C9A99-5A34-48F0-8113-90B132EF6B58}"/>
              </a:ext>
            </a:extLst>
          </p:cNvPr>
          <p:cNvSpPr txBox="1"/>
          <p:nvPr/>
        </p:nvSpPr>
        <p:spPr>
          <a:xfrm>
            <a:off x="4484555" y="3011901"/>
            <a:ext cx="1141204"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rPr>
              <a:t>MongoDB</a:t>
            </a:r>
          </a:p>
        </p:txBody>
      </p:sp>
      <p:sp>
        <p:nvSpPr>
          <p:cNvPr id="175" name="TextBox 174"/>
          <p:cNvSpPr txBox="1"/>
          <p:nvPr/>
        </p:nvSpPr>
        <p:spPr>
          <a:xfrm>
            <a:off x="8262800" y="4420963"/>
            <a:ext cx="611052"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Graph</a:t>
            </a:r>
          </a:p>
        </p:txBody>
      </p:sp>
    </p:spTree>
    <p:extLst>
      <p:ext uri="{BB962C8B-B14F-4D97-AF65-F5344CB8AC3E}">
        <p14:creationId xmlns:p14="http://schemas.microsoft.com/office/powerpoint/2010/main" val="1779528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par>
                                <p:cTn id="8" presetID="10" presetClass="entr" presetSubtype="0" fill="hold" nodeType="withEffect">
                                  <p:stCondLst>
                                    <p:cond delay="20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par>
                                <p:cTn id="11" presetID="10" presetClass="entr" presetSubtype="0" fill="hold" nodeType="withEffect">
                                  <p:stCondLst>
                                    <p:cond delay="20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200"/>
                                  </p:stCondLst>
                                  <p:childTnLst>
                                    <p:set>
                                      <p:cBhvr>
                                        <p:cTn id="15" dur="1" fill="hold">
                                          <p:stCondLst>
                                            <p:cond delay="0"/>
                                          </p:stCondLst>
                                        </p:cTn>
                                        <p:tgtEl>
                                          <p:spTgt spid="124"/>
                                        </p:tgtEl>
                                        <p:attrNameLst>
                                          <p:attrName>style.visibility</p:attrName>
                                        </p:attrNameLst>
                                      </p:cBhvr>
                                      <p:to>
                                        <p:strVal val="visible"/>
                                      </p:to>
                                    </p:set>
                                    <p:animEffect transition="in" filter="fade">
                                      <p:cBhvr>
                                        <p:cTn id="16" dur="500"/>
                                        <p:tgtEl>
                                          <p:spTgt spid="124"/>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500"/>
                                        <p:tgtEl>
                                          <p:spTgt spid="138"/>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par>
                                <p:cTn id="26" presetID="10" presetClass="entr" presetSubtype="0" fill="hold" nodeType="withEffect">
                                  <p:stCondLst>
                                    <p:cond delay="200"/>
                                  </p:stCondLst>
                                  <p:childTnLst>
                                    <p:set>
                                      <p:cBhvr>
                                        <p:cTn id="27" dur="1" fill="hold">
                                          <p:stCondLst>
                                            <p:cond delay="0"/>
                                          </p:stCondLst>
                                        </p:cTn>
                                        <p:tgtEl>
                                          <p:spTgt spid="142"/>
                                        </p:tgtEl>
                                        <p:attrNameLst>
                                          <p:attrName>style.visibility</p:attrName>
                                        </p:attrNameLst>
                                      </p:cBhvr>
                                      <p:to>
                                        <p:strVal val="visible"/>
                                      </p:to>
                                    </p:set>
                                    <p:animEffect transition="in" filter="fade">
                                      <p:cBhvr>
                                        <p:cTn id="28" dur="500"/>
                                        <p:tgtEl>
                                          <p:spTgt spid="142"/>
                                        </p:tgtEl>
                                      </p:cBhvr>
                                    </p:animEffect>
                                  </p:childTnLst>
                                </p:cTn>
                              </p:par>
                              <p:par>
                                <p:cTn id="29" presetID="10" presetClass="entr" presetSubtype="0" fill="hold" nodeType="withEffect">
                                  <p:stCondLst>
                                    <p:cond delay="200"/>
                                  </p:stCondLst>
                                  <p:childTnLst>
                                    <p:set>
                                      <p:cBhvr>
                                        <p:cTn id="30" dur="1" fill="hold">
                                          <p:stCondLst>
                                            <p:cond delay="0"/>
                                          </p:stCondLst>
                                        </p:cTn>
                                        <p:tgtEl>
                                          <p:spTgt spid="148"/>
                                        </p:tgtEl>
                                        <p:attrNameLst>
                                          <p:attrName>style.visibility</p:attrName>
                                        </p:attrNameLst>
                                      </p:cBhvr>
                                      <p:to>
                                        <p:strVal val="visible"/>
                                      </p:to>
                                    </p:set>
                                    <p:animEffect transition="in" filter="fade">
                                      <p:cBhvr>
                                        <p:cTn id="31" dur="500"/>
                                        <p:tgtEl>
                                          <p:spTgt spid="148"/>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58"/>
                                        </p:tgtEl>
                                        <p:attrNameLst>
                                          <p:attrName>style.visibility</p:attrName>
                                        </p:attrNameLst>
                                      </p:cBhvr>
                                      <p:to>
                                        <p:strVal val="visible"/>
                                      </p:to>
                                    </p:set>
                                    <p:animEffect transition="in" filter="fade">
                                      <p:cBhvr>
                                        <p:cTn id="34" dur="500"/>
                                        <p:tgtEl>
                                          <p:spTgt spid="158"/>
                                        </p:tgtEl>
                                      </p:cBhvr>
                                    </p:animEffect>
                                  </p:childTnLst>
                                </p:cTn>
                              </p:par>
                              <p:par>
                                <p:cTn id="35" presetID="10" presetClass="entr" presetSubtype="0" fill="hold" nodeType="withEffect">
                                  <p:stCondLst>
                                    <p:cond delay="20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172"/>
                                        </p:tgtEl>
                                        <p:attrNameLst>
                                          <p:attrName>style.visibility</p:attrName>
                                        </p:attrNameLst>
                                      </p:cBhvr>
                                      <p:to>
                                        <p:strVal val="visible"/>
                                      </p:to>
                                    </p:set>
                                    <p:animEffect transition="in" filter="fade">
                                      <p:cBhvr>
                                        <p:cTn id="40" dur="500"/>
                                        <p:tgtEl>
                                          <p:spTgt spid="172"/>
                                        </p:tgtEl>
                                      </p:cBhvr>
                                    </p:animEffect>
                                  </p:childTnLst>
                                </p:cTn>
                              </p:par>
                              <p:par>
                                <p:cTn id="41" presetID="10" presetClass="entr" presetSubtype="0" fill="hold" nodeType="withEffect">
                                  <p:stCondLst>
                                    <p:cond delay="200"/>
                                  </p:stCondLst>
                                  <p:childTnLst>
                                    <p:set>
                                      <p:cBhvr>
                                        <p:cTn id="42" dur="1" fill="hold">
                                          <p:stCondLst>
                                            <p:cond delay="0"/>
                                          </p:stCondLst>
                                        </p:cTn>
                                        <p:tgtEl>
                                          <p:spTgt spid="173"/>
                                        </p:tgtEl>
                                        <p:attrNameLst>
                                          <p:attrName>style.visibility</p:attrName>
                                        </p:attrNameLst>
                                      </p:cBhvr>
                                      <p:to>
                                        <p:strVal val="visible"/>
                                      </p:to>
                                    </p:set>
                                    <p:animEffect transition="in" filter="fade">
                                      <p:cBhvr>
                                        <p:cTn id="43" dur="500"/>
                                        <p:tgtEl>
                                          <p:spTgt spid="173"/>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500"/>
                                        <p:tgtEl>
                                          <p:spTgt spid="174"/>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75"/>
                                        </p:tgtEl>
                                        <p:attrNameLst>
                                          <p:attrName>style.visibility</p:attrName>
                                        </p:attrNameLst>
                                      </p:cBhvr>
                                      <p:to>
                                        <p:strVal val="visible"/>
                                      </p:to>
                                    </p:set>
                                    <p:animEffect transition="in" filter="fade">
                                      <p:cBhvr>
                                        <p:cTn id="4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38" grpId="0"/>
      <p:bldP spid="139" grpId="0"/>
      <p:bldP spid="141" grpId="0"/>
      <p:bldP spid="158" grpId="0"/>
      <p:bldP spid="172" grpId="0"/>
      <p:bldP spid="174" grpId="0"/>
      <p:bldP spid="17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8"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2C8313A0-A234-4D0D-8394-257B891FEE31}"/>
              </a:ext>
            </a:extLst>
          </p:cNvPr>
          <p:cNvPicPr>
            <a:picLocks noChangeAspect="1"/>
          </p:cNvPicPr>
          <p:nvPr/>
        </p:nvPicPr>
        <p:blipFill rotWithShape="1">
          <a:blip r:embed="rId2">
            <a:extLst>
              <a:ext uri="{28A0092B-C50C-407E-A947-70E740481C1C}">
                <a14:useLocalDpi xmlns:a14="http://schemas.microsoft.com/office/drawing/2010/main" val="0"/>
              </a:ext>
            </a:extLst>
          </a:blip>
          <a:srcRect t="11952" r="1" b="25853"/>
          <a:stretch/>
        </p:blipFill>
        <p:spPr>
          <a:xfrm rot="21480000">
            <a:off x="1137837" y="1003258"/>
            <a:ext cx="9916327" cy="4764396"/>
          </a:xfrm>
          <a:prstGeom prst="rect">
            <a:avLst/>
          </a:prstGeom>
        </p:spPr>
      </p:pic>
    </p:spTree>
    <p:extLst>
      <p:ext uri="{BB962C8B-B14F-4D97-AF65-F5344CB8AC3E}">
        <p14:creationId xmlns:p14="http://schemas.microsoft.com/office/powerpoint/2010/main" val="749782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SQL API</a:t>
            </a:r>
          </a:p>
        </p:txBody>
      </p:sp>
      <p:sp>
        <p:nvSpPr>
          <p:cNvPr id="4" name="Content Placeholder 3"/>
          <p:cNvSpPr>
            <a:spLocks noGrp="1"/>
          </p:cNvSpPr>
          <p:nvPr>
            <p:ph idx="1"/>
          </p:nvPr>
        </p:nvSpPr>
        <p:spPr>
          <a:xfrm>
            <a:off x="1981200" y="3188139"/>
            <a:ext cx="8229600" cy="2938025"/>
          </a:xfrm>
        </p:spPr>
        <p:txBody>
          <a:bodyPr/>
          <a:lstStyle/>
          <a:p>
            <a:r>
              <a:rPr lang="en-US" dirty="0"/>
              <a:t>Document Oriented NoSQL database</a:t>
            </a:r>
          </a:p>
          <a:p>
            <a:r>
              <a:rPr lang="en-US" dirty="0"/>
              <a:t>Schema-less JSON data</a:t>
            </a:r>
          </a:p>
          <a:p>
            <a:r>
              <a:rPr lang="en-US" dirty="0"/>
              <a:t>SQL query capabilities</a:t>
            </a:r>
          </a:p>
          <a:p>
            <a:endParaRPr lang="en-US" dirty="0"/>
          </a:p>
        </p:txBody>
      </p:sp>
      <p:pic>
        <p:nvPicPr>
          <p:cNvPr id="10242" name="Picture 2" descr="Azure DocumentDB AP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1" y="1295400"/>
            <a:ext cx="7375525" cy="18927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9191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MongoDB</a:t>
            </a:r>
          </a:p>
        </p:txBody>
      </p:sp>
      <p:pic>
        <p:nvPicPr>
          <p:cNvPr id="12290" name="Picture 2" descr="Azure Cosmos DB: MongoDB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805" y="2133600"/>
            <a:ext cx="9115425" cy="256747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ontent Placeholder 3"/>
          <p:cNvSpPr>
            <a:spLocks noGrp="1"/>
          </p:cNvSpPr>
          <p:nvPr>
            <p:ph idx="1"/>
          </p:nvPr>
        </p:nvSpPr>
        <p:spPr>
          <a:xfrm>
            <a:off x="1973716" y="4712583"/>
            <a:ext cx="8229600" cy="1425089"/>
          </a:xfrm>
        </p:spPr>
        <p:txBody>
          <a:bodyPr/>
          <a:lstStyle/>
          <a:p>
            <a:r>
              <a:rPr lang="en-US" dirty="0"/>
              <a:t>Document Oriented NoSQL database</a:t>
            </a:r>
          </a:p>
        </p:txBody>
      </p:sp>
    </p:spTree>
    <p:extLst>
      <p:ext uri="{BB962C8B-B14F-4D97-AF65-F5344CB8AC3E}">
        <p14:creationId xmlns:p14="http://schemas.microsoft.com/office/powerpoint/2010/main" val="2797495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Table Storage</a:t>
            </a:r>
          </a:p>
        </p:txBody>
      </p:sp>
      <p:pic>
        <p:nvPicPr>
          <p:cNvPr id="13314" name="Picture 2" descr="Azure Table storage API and Azur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286" y="1219201"/>
            <a:ext cx="8727115" cy="297179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ontent Placeholder 3"/>
          <p:cNvSpPr>
            <a:spLocks noGrp="1"/>
          </p:cNvSpPr>
          <p:nvPr>
            <p:ph idx="1"/>
          </p:nvPr>
        </p:nvSpPr>
        <p:spPr>
          <a:xfrm>
            <a:off x="1981200" y="4267200"/>
            <a:ext cx="8229600" cy="2514600"/>
          </a:xfrm>
        </p:spPr>
        <p:txBody>
          <a:bodyPr/>
          <a:lstStyle/>
          <a:p>
            <a:r>
              <a:rPr lang="en-US" dirty="0"/>
              <a:t>Key-Value NoSQL storage</a:t>
            </a:r>
          </a:p>
          <a:p>
            <a:r>
              <a:rPr lang="en-US" dirty="0"/>
              <a:t>Same as Azure Table Storage but premium</a:t>
            </a:r>
          </a:p>
          <a:p>
            <a:r>
              <a:rPr lang="en-US" dirty="0"/>
              <a:t>In Preview currently!!</a:t>
            </a:r>
          </a:p>
        </p:txBody>
      </p:sp>
      <p:sp>
        <p:nvSpPr>
          <p:cNvPr id="3" name="TextBox 2">
            <a:extLst>
              <a:ext uri="{FF2B5EF4-FFF2-40B4-BE49-F238E27FC236}">
                <a16:creationId xmlns:a16="http://schemas.microsoft.com/office/drawing/2014/main" id="{8360CC09-9B0F-4067-AFAD-CCE30A56A87A}"/>
              </a:ext>
            </a:extLst>
          </p:cNvPr>
          <p:cNvSpPr txBox="1"/>
          <p:nvPr/>
        </p:nvSpPr>
        <p:spPr>
          <a:xfrm>
            <a:off x="8698230" y="2091690"/>
            <a:ext cx="151257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41214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US" dirty="0"/>
              <a:t>3. Table Storage</a:t>
            </a:r>
          </a:p>
        </p:txBody>
      </p:sp>
      <p:sp>
        <p:nvSpPr>
          <p:cNvPr id="5" name="Content Placeholder 3"/>
          <p:cNvSpPr>
            <a:spLocks noGrp="1"/>
          </p:cNvSpPr>
          <p:nvPr>
            <p:ph idx="1"/>
          </p:nvPr>
        </p:nvSpPr>
        <p:spPr>
          <a:xfrm>
            <a:off x="1981200" y="1066800"/>
            <a:ext cx="8229600" cy="5105400"/>
          </a:xfrm>
        </p:spPr>
        <p:txBody>
          <a:bodyPr>
            <a:normAutofit/>
          </a:bodyPr>
          <a:lstStyle/>
          <a:p>
            <a:pPr marL="0" indent="0">
              <a:buNone/>
            </a:pPr>
            <a:r>
              <a:rPr lang="en-US" dirty="0"/>
              <a:t>Pros:</a:t>
            </a:r>
          </a:p>
          <a:p>
            <a:r>
              <a:rPr lang="en-US" dirty="0"/>
              <a:t>Simple queries</a:t>
            </a:r>
          </a:p>
          <a:p>
            <a:r>
              <a:rPr lang="en-US" dirty="0"/>
              <a:t>Simple data-modeling</a:t>
            </a:r>
          </a:p>
          <a:p>
            <a:pPr marL="0" indent="0">
              <a:buNone/>
            </a:pPr>
            <a:br>
              <a:rPr lang="en-US" dirty="0"/>
            </a:br>
            <a:r>
              <a:rPr lang="en-US" dirty="0"/>
              <a:t>Cons:</a:t>
            </a:r>
          </a:p>
          <a:p>
            <a:r>
              <a:rPr lang="en-US" dirty="0"/>
              <a:t>Bad for returning large datasets.</a:t>
            </a:r>
          </a:p>
          <a:p>
            <a:r>
              <a:rPr lang="en-US" dirty="0"/>
              <a:t>Bad at relational data</a:t>
            </a:r>
          </a:p>
          <a:p>
            <a:r>
              <a:rPr lang="en-US" dirty="0"/>
              <a:t>Bad at aggregation.</a:t>
            </a:r>
          </a:p>
        </p:txBody>
      </p:sp>
    </p:spTree>
    <p:extLst>
      <p:ext uri="{BB962C8B-B14F-4D97-AF65-F5344CB8AC3E}">
        <p14:creationId xmlns:p14="http://schemas.microsoft.com/office/powerpoint/2010/main" val="81595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4. Graph (Gremlin)</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349828"/>
            <a:ext cx="7372349" cy="4602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486476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(Gremlin)</a:t>
            </a:r>
          </a:p>
        </p:txBody>
      </p:sp>
      <p:sp>
        <p:nvSpPr>
          <p:cNvPr id="5" name="Content Placeholder 3"/>
          <p:cNvSpPr>
            <a:spLocks noGrp="1"/>
          </p:cNvSpPr>
          <p:nvPr>
            <p:ph idx="1"/>
          </p:nvPr>
        </p:nvSpPr>
        <p:spPr>
          <a:xfrm>
            <a:off x="1981200" y="4267200"/>
            <a:ext cx="8229600" cy="2514600"/>
          </a:xfrm>
        </p:spPr>
        <p:txBody>
          <a:bodyPr/>
          <a:lstStyle/>
          <a:p>
            <a:r>
              <a:rPr lang="en-US" dirty="0"/>
              <a:t>Graph computing framework – Apache </a:t>
            </a:r>
            <a:r>
              <a:rPr lang="en-US" dirty="0" err="1"/>
              <a:t>Tinkerpop</a:t>
            </a:r>
            <a:endParaRPr lang="en-US" dirty="0"/>
          </a:p>
          <a:p>
            <a:r>
              <a:rPr lang="en-US" dirty="0"/>
              <a:t>Graph traversal language – Gremlin </a:t>
            </a:r>
          </a:p>
          <a:p>
            <a:r>
              <a:rPr lang="en-US" dirty="0"/>
              <a:t>Super relational</a:t>
            </a:r>
          </a:p>
        </p:txBody>
      </p:sp>
      <p:pic>
        <p:nvPicPr>
          <p:cNvPr id="14338" name="Picture 2" descr="Gremlin, graph, and Azur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47698"/>
            <a:ext cx="8800288" cy="269090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id="{574C994F-008C-4737-892B-40E7ADFCF2B8}"/>
              </a:ext>
            </a:extLst>
          </p:cNvPr>
          <p:cNvSpPr txBox="1"/>
          <p:nvPr/>
        </p:nvSpPr>
        <p:spPr>
          <a:xfrm>
            <a:off x="8458200" y="3669269"/>
            <a:ext cx="1752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03059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normAutofit/>
          </a:bodyPr>
          <a:lstStyle/>
          <a:p>
            <a:r>
              <a:rPr lang="en-US" dirty="0"/>
              <a:t>4. Graph (Gremlin)</a:t>
            </a:r>
          </a:p>
        </p:txBody>
      </p:sp>
      <p:sp>
        <p:nvSpPr>
          <p:cNvPr id="3" name="Content Placeholder 2"/>
          <p:cNvSpPr>
            <a:spLocks noGrp="1"/>
          </p:cNvSpPr>
          <p:nvPr>
            <p:ph idx="1"/>
          </p:nvPr>
        </p:nvSpPr>
        <p:spPr>
          <a:xfrm>
            <a:off x="1981200" y="1066800"/>
            <a:ext cx="8229600" cy="5562600"/>
          </a:xfrm>
        </p:spPr>
        <p:txBody>
          <a:bodyPr>
            <a:normAutofit/>
          </a:bodyPr>
          <a:lstStyle/>
          <a:p>
            <a:r>
              <a:rPr lang="en-US" dirty="0"/>
              <a:t>Pro: Fast relationship queries</a:t>
            </a:r>
          </a:p>
          <a:p>
            <a:r>
              <a:rPr lang="en-US" dirty="0"/>
              <a:t>Pro: Fast to traverse nodes</a:t>
            </a:r>
          </a:p>
          <a:p>
            <a:r>
              <a:rPr lang="en-US" dirty="0"/>
              <a:t>Pro: Multiple dimensions</a:t>
            </a:r>
            <a:br>
              <a:rPr lang="en-US" dirty="0"/>
            </a:br>
            <a:endParaRPr lang="en-US" dirty="0"/>
          </a:p>
          <a:p>
            <a:r>
              <a:rPr lang="en-US" dirty="0"/>
              <a:t>Con: Bad in transactions</a:t>
            </a:r>
          </a:p>
          <a:p>
            <a:r>
              <a:rPr lang="en-US" dirty="0"/>
              <a:t>Con: Bad at aggregation</a:t>
            </a:r>
          </a:p>
        </p:txBody>
      </p:sp>
    </p:spTree>
    <p:extLst>
      <p:ext uri="{BB962C8B-B14F-4D97-AF65-F5344CB8AC3E}">
        <p14:creationId xmlns:p14="http://schemas.microsoft.com/office/powerpoint/2010/main" val="1624244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Cassandra</a:t>
            </a:r>
          </a:p>
        </p:txBody>
      </p:sp>
      <p:sp>
        <p:nvSpPr>
          <p:cNvPr id="3" name="Content Placeholder 2"/>
          <p:cNvSpPr>
            <a:spLocks noGrp="1"/>
          </p:cNvSpPr>
          <p:nvPr>
            <p:ph idx="1"/>
          </p:nvPr>
        </p:nvSpPr>
        <p:spPr>
          <a:xfrm>
            <a:off x="1981200" y="3657600"/>
            <a:ext cx="8229600" cy="2667000"/>
          </a:xfrm>
        </p:spPr>
        <p:txBody>
          <a:bodyPr/>
          <a:lstStyle/>
          <a:p>
            <a:r>
              <a:rPr lang="en-US" dirty="0"/>
              <a:t>Column Oriented Database</a:t>
            </a:r>
          </a:p>
          <a:p>
            <a:r>
              <a:rPr lang="en-US" dirty="0"/>
              <a:t>Clusters by columns instead of rows</a:t>
            </a:r>
          </a:p>
        </p:txBody>
      </p:sp>
      <p:pic>
        <p:nvPicPr>
          <p:cNvPr id="4" name="Picture 1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95400"/>
            <a:ext cx="3544338" cy="20311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6369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 name="Title 10">
            <a:extLst>
              <a:ext uri="{FF2B5EF4-FFF2-40B4-BE49-F238E27FC236}">
                <a16:creationId xmlns:a16="http://schemas.microsoft.com/office/drawing/2014/main" id="{9299B8BE-B00A-4787-A37F-DCCDF7DDF4D1}"/>
              </a:ext>
            </a:extLst>
          </p:cNvPr>
          <p:cNvSpPr>
            <a:spLocks noGrp="1"/>
          </p:cNvSpPr>
          <p:nvPr>
            <p:ph type="title"/>
          </p:nvPr>
        </p:nvSpPr>
        <p:spPr>
          <a:xfrm>
            <a:off x="268907" y="345428"/>
            <a:ext cx="11654187" cy="899537"/>
          </a:xfrm>
        </p:spPr>
        <p:txBody>
          <a:bodyPr>
            <a:normAutofit/>
          </a:bodyPr>
          <a:lstStyle/>
          <a:p>
            <a:pPr lvl="0"/>
            <a:r>
              <a:rPr lang="en-US" sz="4000" dirty="0">
                <a:latin typeface="Arial" panose="020B0604020202020204" pitchFamily="34" charset="0"/>
                <a:cs typeface="Arial" panose="020B0604020202020204" pitchFamily="34" charset="0"/>
              </a:rPr>
              <a:t>Comprehensive SLA’s</a:t>
            </a:r>
            <a:endParaRPr lang="en-US" sz="4000" cap="none"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6253AE73-160C-4459-B599-846E3AE2C55F}"/>
              </a:ext>
            </a:extLst>
          </p:cNvPr>
          <p:cNvSpPr>
            <a:spLocks noGrp="1"/>
          </p:cNvSpPr>
          <p:nvPr>
            <p:ph type="body" sz="quarter" idx="10"/>
          </p:nvPr>
        </p:nvSpPr>
        <p:spPr>
          <a:xfrm>
            <a:off x="316554" y="1575871"/>
            <a:ext cx="7027969" cy="1158266"/>
          </a:xfrm>
        </p:spPr>
        <p:txBody>
          <a:bodyPr/>
          <a:lstStyle/>
          <a:p>
            <a:pPr defTabSz="914225">
              <a:buClr>
                <a:schemeClr val="bg1"/>
              </a:buClr>
            </a:pPr>
            <a:r>
              <a:rPr lang="en-US" sz="1600" dirty="0"/>
              <a:t>Run your app on world-class infrastructure. </a:t>
            </a:r>
          </a:p>
          <a:p>
            <a:pPr>
              <a:spcBef>
                <a:spcPts val="1400"/>
              </a:spcBef>
            </a:pPr>
            <a:r>
              <a:rPr lang="en-US" sz="1600" b="0" dirty="0">
                <a:solidFill>
                  <a:schemeClr val="tx1"/>
                </a:solidFill>
                <a:ea typeface="Segoe UI Semilight" charset="0"/>
              </a:rPr>
              <a:t>Azure Cosmos DB is the only service with financially-backed SLAs for millisecond latency at the 99th percentile, 99.999% HA and guaranteed throughput and consistency</a:t>
            </a:r>
          </a:p>
        </p:txBody>
      </p:sp>
      <p:grpSp>
        <p:nvGrpSpPr>
          <p:cNvPr id="4" name="Group 3"/>
          <p:cNvGrpSpPr/>
          <p:nvPr/>
        </p:nvGrpSpPr>
        <p:grpSpPr>
          <a:xfrm>
            <a:off x="1189734" y="3552935"/>
            <a:ext cx="4436140" cy="2595736"/>
            <a:chOff x="1189038" y="3552953"/>
            <a:chExt cx="4436769" cy="2596104"/>
          </a:xfrm>
        </p:grpSpPr>
        <p:sp>
          <p:nvSpPr>
            <p:cNvPr id="83" name="TextBox 82"/>
            <p:cNvSpPr txBox="1"/>
            <p:nvPr/>
          </p:nvSpPr>
          <p:spPr>
            <a:xfrm>
              <a:off x="4397134" y="3552953"/>
              <a:ext cx="67288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HA</a:t>
              </a:r>
            </a:p>
          </p:txBody>
        </p:sp>
        <p:sp>
          <p:nvSpPr>
            <p:cNvPr id="90" name="TextBox 89"/>
            <p:cNvSpPr txBox="1"/>
            <p:nvPr/>
          </p:nvSpPr>
          <p:spPr>
            <a:xfrm>
              <a:off x="1517071" y="3552953"/>
              <a:ext cx="98333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Latency</a:t>
              </a:r>
            </a:p>
          </p:txBody>
        </p:sp>
        <p:grpSp>
          <p:nvGrpSpPr>
            <p:cNvPr id="33" name="Group 32">
              <a:extLst>
                <a:ext uri="{FF2B5EF4-FFF2-40B4-BE49-F238E27FC236}">
                  <a16:creationId xmlns:a16="http://schemas.microsoft.com/office/drawing/2014/main" id="{4DF029D3-9086-4835-B2F3-C6B0DF40B286}"/>
                </a:ext>
              </a:extLst>
            </p:cNvPr>
            <p:cNvGrpSpPr/>
            <p:nvPr/>
          </p:nvGrpSpPr>
          <p:grpSpPr>
            <a:xfrm>
              <a:off x="1189038" y="4000957"/>
              <a:ext cx="1693569" cy="2142934"/>
              <a:chOff x="9079741" y="2473250"/>
              <a:chExt cx="838336" cy="1060779"/>
            </a:xfrm>
            <a:solidFill>
              <a:srgbClr val="F3F3F3"/>
            </a:solidFill>
          </p:grpSpPr>
          <p:grpSp>
            <p:nvGrpSpPr>
              <p:cNvPr id="34" name="Group 33">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7"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35"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6" name="Oval 35">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E2C933D3-7899-47CD-8CC1-A1070C6491DE}"/>
                </a:ext>
              </a:extLst>
            </p:cNvPr>
            <p:cNvGrpSpPr/>
            <p:nvPr/>
          </p:nvGrpSpPr>
          <p:grpSpPr>
            <a:xfrm>
              <a:off x="1595311" y="4583038"/>
              <a:ext cx="892267" cy="502593"/>
              <a:chOff x="4750839" y="7810511"/>
              <a:chExt cx="936953" cy="527763"/>
            </a:xfrm>
            <a:solidFill>
              <a:schemeClr val="bg1"/>
            </a:solidFill>
          </p:grpSpPr>
          <p:sp>
            <p:nvSpPr>
              <p:cNvPr id="89" name="TextBox 88"/>
              <p:cNvSpPr txBox="1"/>
              <p:nvPr/>
            </p:nvSpPr>
            <p:spPr>
              <a:xfrm>
                <a:off x="4768936" y="7810511"/>
                <a:ext cx="861626" cy="358792"/>
              </a:xfrm>
              <a:prstGeom prst="rect">
                <a:avLst/>
              </a:prstGeom>
              <a:noFill/>
            </p:spPr>
            <p:txBody>
              <a:bodyPr wrap="none" rtlCol="0">
                <a:spAutoFit/>
              </a:bodyPr>
              <a:lstStyle/>
              <a:p>
                <a:pPr algn="ctr" defTabSz="914225">
                  <a:lnSpc>
                    <a:spcPct val="90000"/>
                  </a:lnSpc>
                </a:pPr>
                <a:r>
                  <a:rPr lang="en-US" spc="-10" dirty="0">
                    <a:solidFill>
                      <a:srgbClr val="0078D7"/>
                    </a:solidFill>
                    <a:latin typeface="Arial" panose="020B0604020202020204" pitchFamily="34" charset="0"/>
                    <a:ea typeface="Segoe UI Black" panose="020B0A02040204020203" pitchFamily="34" charset="0"/>
                    <a:cs typeface="Arial" panose="020B0604020202020204" pitchFamily="34" charset="0"/>
                  </a:rPr>
                  <a:t>&lt;10</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 </a:t>
                </a:r>
                <a:r>
                  <a:rPr lang="en-US" sz="1200" dirty="0" err="1">
                    <a:solidFill>
                      <a:srgbClr val="0078D7"/>
                    </a:solidFill>
                    <a:latin typeface="Arial" panose="020B0604020202020204" pitchFamily="34" charset="0"/>
                    <a:ea typeface="Segoe UI Black" panose="020B0A02040204020203" pitchFamily="34" charset="0"/>
                    <a:cs typeface="Segoe UI Black" panose="020B0A02040204020203" pitchFamily="34" charset="0"/>
                  </a:rPr>
                  <a:t>ms</a:t>
                </a:r>
                <a:endPar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endParaRPr>
              </a:p>
            </p:txBody>
          </p:sp>
          <p:sp>
            <p:nvSpPr>
              <p:cNvPr id="107" name="TextBox 106"/>
              <p:cNvSpPr txBox="1"/>
              <p:nvPr/>
            </p:nvSpPr>
            <p:spPr>
              <a:xfrm>
                <a:off x="4750839" y="8122679"/>
                <a:ext cx="936953" cy="215595"/>
              </a:xfrm>
              <a:prstGeom prst="rect">
                <a:avLst/>
              </a:prstGeom>
              <a:noFill/>
            </p:spPr>
            <p:txBody>
              <a:bodyPr wrap="square" rtlCol="0">
                <a:spAutoFit/>
              </a:bodyPr>
              <a:lstStyle/>
              <a:p>
                <a:pPr algn="ctr" defTabSz="914225">
                  <a:lnSpc>
                    <a:spcPct val="80000"/>
                  </a:lnSpc>
                </a:pP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900" baseline="30000" dirty="0">
                    <a:solidFill>
                      <a:srgbClr val="0078D7"/>
                    </a:solidFill>
                    <a:latin typeface="Arial" panose="020B0604020202020204" pitchFamily="34" charset="0"/>
                    <a:ea typeface="Segoe UI Black" panose="020B0A02040204020203" pitchFamily="34" charset="0"/>
                    <a:cs typeface="Arial" panose="020B0604020202020204" pitchFamily="34" charset="0"/>
                  </a:rPr>
                  <a:t>th</a:t>
                </a: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 </a:t>
                </a:r>
                <a:r>
                  <a:rPr lang="en-US" sz="800" spc="-10" dirty="0">
                    <a:solidFill>
                      <a:srgbClr val="0078D7"/>
                    </a:solidFill>
                    <a:latin typeface="Arial" panose="020B0604020202020204" pitchFamily="34" charset="0"/>
                    <a:cs typeface="Arial" panose="020B0604020202020204" pitchFamily="34" charset="0"/>
                  </a:rPr>
                  <a:t>percentile</a:t>
                </a:r>
                <a:endParaRPr lang="en-US" sz="950" spc="-10" dirty="0">
                  <a:solidFill>
                    <a:srgbClr val="0078D7"/>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4DF029D3-9086-4835-B2F3-C6B0DF40B286}"/>
                </a:ext>
              </a:extLst>
            </p:cNvPr>
            <p:cNvGrpSpPr/>
            <p:nvPr/>
          </p:nvGrpSpPr>
          <p:grpSpPr>
            <a:xfrm>
              <a:off x="3932238" y="4006123"/>
              <a:ext cx="1693569" cy="2142934"/>
              <a:chOff x="9079741" y="2473250"/>
              <a:chExt cx="838336" cy="1060779"/>
            </a:xfrm>
            <a:solidFill>
              <a:srgbClr val="F3F3F3"/>
            </a:solidFill>
          </p:grpSpPr>
          <p:grpSp>
            <p:nvGrpSpPr>
              <p:cNvPr id="40" name="Group 3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43"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4"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2" name="Oval 41">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5" name="TextBox 44"/>
            <p:cNvSpPr txBox="1"/>
            <p:nvPr/>
          </p:nvSpPr>
          <p:spPr>
            <a:xfrm>
              <a:off x="4366551" y="4611654"/>
              <a:ext cx="904543" cy="400167"/>
            </a:xfrm>
            <a:prstGeom prst="rect">
              <a:avLst/>
            </a:prstGeom>
            <a:noFill/>
          </p:spPr>
          <p:txBody>
            <a:bodyPr wrap="none" rtlCol="0">
              <a:spAutoFit/>
            </a:bodyPr>
            <a:lstStyle/>
            <a:p>
              <a:pPr algn="ctr" defTabSz="914225"/>
              <a:r>
                <a:rPr lang="en-US" sz="20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.999%</a:t>
              </a:r>
            </a:p>
          </p:txBody>
        </p:sp>
      </p:grpSp>
      <p:grpSp>
        <p:nvGrpSpPr>
          <p:cNvPr id="5" name="Group 4"/>
          <p:cNvGrpSpPr/>
          <p:nvPr/>
        </p:nvGrpSpPr>
        <p:grpSpPr>
          <a:xfrm>
            <a:off x="6610789" y="3552936"/>
            <a:ext cx="4441305" cy="2590571"/>
            <a:chOff x="6610862" y="3552953"/>
            <a:chExt cx="4441935" cy="2590938"/>
          </a:xfrm>
        </p:grpSpPr>
        <p:sp>
          <p:nvSpPr>
            <p:cNvPr id="62" name="TextBox 61"/>
            <p:cNvSpPr txBox="1"/>
            <p:nvPr/>
          </p:nvSpPr>
          <p:spPr>
            <a:xfrm>
              <a:off x="6791312" y="3552953"/>
              <a:ext cx="1334209"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Throughput</a:t>
              </a:r>
            </a:p>
          </p:txBody>
        </p:sp>
        <p:sp>
          <p:nvSpPr>
            <p:cNvPr id="66" name="TextBox 65"/>
            <p:cNvSpPr txBox="1"/>
            <p:nvPr/>
          </p:nvSpPr>
          <p:spPr>
            <a:xfrm>
              <a:off x="9481680" y="3552953"/>
              <a:ext cx="1403147"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Consistency</a:t>
              </a:r>
            </a:p>
          </p:txBody>
        </p:sp>
        <p:grpSp>
          <p:nvGrpSpPr>
            <p:cNvPr id="47" name="Group 46">
              <a:extLst>
                <a:ext uri="{FF2B5EF4-FFF2-40B4-BE49-F238E27FC236}">
                  <a16:creationId xmlns:a16="http://schemas.microsoft.com/office/drawing/2014/main" id="{4DF029D3-9086-4835-B2F3-C6B0DF40B286}"/>
                </a:ext>
              </a:extLst>
            </p:cNvPr>
            <p:cNvGrpSpPr/>
            <p:nvPr/>
          </p:nvGrpSpPr>
          <p:grpSpPr>
            <a:xfrm>
              <a:off x="6610862" y="3995791"/>
              <a:ext cx="1693569" cy="2142934"/>
              <a:chOff x="9079741" y="2473250"/>
              <a:chExt cx="838336" cy="1060779"/>
            </a:xfrm>
            <a:solidFill>
              <a:srgbClr val="F3F3F3"/>
            </a:solidFill>
          </p:grpSpPr>
          <p:grpSp>
            <p:nvGrpSpPr>
              <p:cNvPr id="48" name="Group 47">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51"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2"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9"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0" name="Oval 49">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6" name="TextBox 45"/>
            <p:cNvSpPr txBox="1"/>
            <p:nvPr/>
          </p:nvSpPr>
          <p:spPr>
            <a:xfrm>
              <a:off x="7002110" y="4708966"/>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nvGrpSpPr>
            <p:cNvPr id="59" name="Group 58">
              <a:extLst>
                <a:ext uri="{FF2B5EF4-FFF2-40B4-BE49-F238E27FC236}">
                  <a16:creationId xmlns:a16="http://schemas.microsoft.com/office/drawing/2014/main" id="{4DF029D3-9086-4835-B2F3-C6B0DF40B286}"/>
                </a:ext>
              </a:extLst>
            </p:cNvPr>
            <p:cNvGrpSpPr/>
            <p:nvPr/>
          </p:nvGrpSpPr>
          <p:grpSpPr>
            <a:xfrm>
              <a:off x="9359228" y="4000957"/>
              <a:ext cx="1693569" cy="2142934"/>
              <a:chOff x="9079741" y="2473250"/>
              <a:chExt cx="838336" cy="1060779"/>
            </a:xfrm>
            <a:solidFill>
              <a:srgbClr val="F3F3F3"/>
            </a:solidFill>
          </p:grpSpPr>
          <p:grpSp>
            <p:nvGrpSpPr>
              <p:cNvPr id="60" name="Group 5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65"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Oval 63">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9" name="TextBox 68"/>
            <p:cNvSpPr txBox="1"/>
            <p:nvPr/>
          </p:nvSpPr>
          <p:spPr>
            <a:xfrm>
              <a:off x="9750476" y="4714132"/>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spTree>
    <p:extLst>
      <p:ext uri="{BB962C8B-B14F-4D97-AF65-F5344CB8AC3E}">
        <p14:creationId xmlns:p14="http://schemas.microsoft.com/office/powerpoint/2010/main" val="318183061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FDC5D-C7E2-4E5E-8848-B580FC6C00A0}"/>
              </a:ext>
            </a:extLst>
          </p:cNvPr>
          <p:cNvPicPr>
            <a:picLocks noChangeAspect="1"/>
          </p:cNvPicPr>
          <p:nvPr/>
        </p:nvPicPr>
        <p:blipFill rotWithShape="1">
          <a:blip r:embed="rId3">
            <a:extLst>
              <a:ext uri="{28A0092B-C50C-407E-A947-70E740481C1C}">
                <a14:useLocalDpi xmlns:a14="http://schemas.microsoft.com/office/drawing/2010/main" val="0"/>
              </a:ext>
            </a:extLst>
          </a:blip>
          <a:srcRect l="852" r="16926" b="-1"/>
          <a:stretch/>
        </p:blipFill>
        <p:spPr>
          <a:xfrm>
            <a:off x="20" y="10"/>
            <a:ext cx="12191980" cy="6857990"/>
          </a:xfrm>
          <a:prstGeom prst="rect">
            <a:avLst/>
          </a:prstGeom>
        </p:spPr>
      </p:pic>
      <p:sp>
        <p:nvSpPr>
          <p:cNvPr id="16"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F9E6A-3176-4572-8C90-892B13BA6D03}"/>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DevOps</a:t>
            </a:r>
          </a:p>
        </p:txBody>
      </p:sp>
      <p:cxnSp>
        <p:nvCxnSpPr>
          <p:cNvPr id="17"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9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493470" y="3630529"/>
            <a:ext cx="434717" cy="438531"/>
          </a:xfrm>
          <a:prstGeom prst="rect">
            <a:avLst/>
          </a:prstGeom>
        </p:spPr>
      </p:pic>
      <p:pic>
        <p:nvPicPr>
          <p:cNvPr id="18" name="Picture 17"/>
          <p:cNvPicPr>
            <a:picLocks noChangeAspect="1"/>
          </p:cNvPicPr>
          <p:nvPr/>
        </p:nvPicPr>
        <p:blipFill>
          <a:blip r:embed="rId4"/>
          <a:stretch>
            <a:fillRect/>
          </a:stretch>
        </p:blipFill>
        <p:spPr>
          <a:xfrm>
            <a:off x="1493471" y="4273542"/>
            <a:ext cx="463419" cy="347715"/>
          </a:xfrm>
          <a:prstGeom prst="rect">
            <a:avLst/>
          </a:prstGeom>
        </p:spPr>
      </p:pic>
      <p:pic>
        <p:nvPicPr>
          <p:cNvPr id="19" name="Picture 18"/>
          <p:cNvPicPr>
            <a:picLocks noChangeAspect="1"/>
          </p:cNvPicPr>
          <p:nvPr/>
        </p:nvPicPr>
        <p:blipFill>
          <a:blip r:embed="rId5"/>
          <a:stretch>
            <a:fillRect/>
          </a:stretch>
        </p:blipFill>
        <p:spPr>
          <a:xfrm>
            <a:off x="1483077" y="4811274"/>
            <a:ext cx="504770" cy="424333"/>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9685" y="5432551"/>
            <a:ext cx="495856" cy="454733"/>
          </a:xfrm>
          <a:prstGeom prst="rect">
            <a:avLst/>
          </a:prstGeom>
        </p:spPr>
      </p:pic>
      <p:sp>
        <p:nvSpPr>
          <p:cNvPr id="22" name="Content Placeholder 2"/>
          <p:cNvSpPr txBox="1">
            <a:spLocks/>
          </p:cNvSpPr>
          <p:nvPr/>
        </p:nvSpPr>
        <p:spPr>
          <a:xfrm>
            <a:off x="1459685" y="528393"/>
            <a:ext cx="4517282" cy="2794224"/>
          </a:xfrm>
          <a:prstGeom prst="rect">
            <a:avLst/>
          </a:prstGeom>
        </p:spPr>
        <p:txBody>
          <a:bodyPr vert="horz" lIns="91427" tIns="45713" rIns="91427" bIns="45713" rtlCol="0">
            <a:normAutofit fontScale="92500"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3500" b="1"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 Hari</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Consultant @ Nebbia Tech</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MVP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President, Orlando .NET UG</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Organizer, Orlando Codecamp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endPar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endParaRPr>
          </a:p>
        </p:txBody>
      </p:sp>
      <p:sp>
        <p:nvSpPr>
          <p:cNvPr id="23" name="Content Placeholder 2"/>
          <p:cNvSpPr txBox="1">
            <a:spLocks/>
          </p:cNvSpPr>
          <p:nvPr/>
        </p:nvSpPr>
        <p:spPr>
          <a:xfrm>
            <a:off x="1987846" y="3630529"/>
            <a:ext cx="3841453" cy="2344982"/>
          </a:xfrm>
          <a:prstGeom prst="rect">
            <a:avLst/>
          </a:prstGeom>
        </p:spPr>
        <p:txBody>
          <a:bodyPr vert="horz" lIns="91427" tIns="45713" rIns="91427" bIns="45713" rtlCol="0">
            <a:normAutofit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Segoe UI Light"/>
                <a:ea typeface="+mn-ea"/>
                <a:cs typeface="+mn-cs"/>
              </a:rPr>
              <a:t>santoshhari.wordpress.com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santosh@nebbiatech.com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@_</a:t>
            </a:r>
            <a:r>
              <a:rPr kumimoji="0" lang="en-GB"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s_hari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a:t>
            </a:r>
            <a:r>
              <a:rPr kumimoji="0" lang="en-US"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4" name="Picture 3">
            <a:extLst>
              <a:ext uri="{FF2B5EF4-FFF2-40B4-BE49-F238E27FC236}">
                <a16:creationId xmlns:a16="http://schemas.microsoft.com/office/drawing/2014/main" id="{D49C8FA6-8A25-490A-AA57-C71118B5FA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9506" y="2099436"/>
            <a:ext cx="2094494" cy="2094494"/>
          </a:xfrm>
          <a:prstGeom prst="rect">
            <a:avLst/>
          </a:prstGeom>
        </p:spPr>
      </p:pic>
      <p:pic>
        <p:nvPicPr>
          <p:cNvPr id="11" name="Picture 2" descr="MVP Award">
            <a:extLst>
              <a:ext uri="{FF2B5EF4-FFF2-40B4-BE49-F238E27FC236}">
                <a16:creationId xmlns:a16="http://schemas.microsoft.com/office/drawing/2014/main" id="{7F2A5335-77FD-4CB9-AE16-E48863D1B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0" y="2099436"/>
            <a:ext cx="1340478" cy="209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3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0204" y="606564"/>
            <a:ext cx="10451592" cy="1325563"/>
          </a:xfrm>
        </p:spPr>
        <p:txBody>
          <a:bodyPr anchor="ctr">
            <a:normAutofit/>
          </a:bodyPr>
          <a:lstStyle/>
          <a:p>
            <a:r>
              <a:rPr lang="en-US" dirty="0"/>
              <a:t>Closing thoughts – going back to the whys</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AC063C8-213D-4211-8EB3-CDB567941203}"/>
              </a:ext>
            </a:extLst>
          </p:cNvPr>
          <p:cNvGraphicFramePr>
            <a:graphicFrameLocks noGrp="1"/>
          </p:cNvGraphicFramePr>
          <p:nvPr>
            <p:ph idx="1"/>
            <p:extLst>
              <p:ext uri="{D42A27DB-BD31-4B8C-83A1-F6EECF244321}">
                <p14:modId xmlns:p14="http://schemas.microsoft.com/office/powerpoint/2010/main" val="336342962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093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493470" y="3630529"/>
            <a:ext cx="434717" cy="438531"/>
          </a:xfrm>
          <a:prstGeom prst="rect">
            <a:avLst/>
          </a:prstGeom>
        </p:spPr>
      </p:pic>
      <p:pic>
        <p:nvPicPr>
          <p:cNvPr id="18" name="Picture 17"/>
          <p:cNvPicPr>
            <a:picLocks noChangeAspect="1"/>
          </p:cNvPicPr>
          <p:nvPr/>
        </p:nvPicPr>
        <p:blipFill>
          <a:blip r:embed="rId4"/>
          <a:stretch>
            <a:fillRect/>
          </a:stretch>
        </p:blipFill>
        <p:spPr>
          <a:xfrm>
            <a:off x="1493471" y="4273542"/>
            <a:ext cx="463419" cy="347715"/>
          </a:xfrm>
          <a:prstGeom prst="rect">
            <a:avLst/>
          </a:prstGeom>
        </p:spPr>
      </p:pic>
      <p:pic>
        <p:nvPicPr>
          <p:cNvPr id="19" name="Picture 18"/>
          <p:cNvPicPr>
            <a:picLocks noChangeAspect="1"/>
          </p:cNvPicPr>
          <p:nvPr/>
        </p:nvPicPr>
        <p:blipFill>
          <a:blip r:embed="rId5"/>
          <a:stretch>
            <a:fillRect/>
          </a:stretch>
        </p:blipFill>
        <p:spPr>
          <a:xfrm>
            <a:off x="1483077" y="4811274"/>
            <a:ext cx="504770" cy="424333"/>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9685" y="5432551"/>
            <a:ext cx="495856" cy="454733"/>
          </a:xfrm>
          <a:prstGeom prst="rect">
            <a:avLst/>
          </a:prstGeom>
        </p:spPr>
      </p:pic>
      <p:sp>
        <p:nvSpPr>
          <p:cNvPr id="22" name="Content Placeholder 2"/>
          <p:cNvSpPr txBox="1">
            <a:spLocks/>
          </p:cNvSpPr>
          <p:nvPr/>
        </p:nvSpPr>
        <p:spPr>
          <a:xfrm>
            <a:off x="1459685" y="528393"/>
            <a:ext cx="4517282" cy="2794224"/>
          </a:xfrm>
          <a:prstGeom prst="rect">
            <a:avLst/>
          </a:prstGeom>
        </p:spPr>
        <p:txBody>
          <a:bodyPr vert="horz" lIns="91427" tIns="45713" rIns="91427" bIns="45713" rtlCol="0">
            <a:normAutofit fontScale="92500"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3500" b="1"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 Hari</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Consultant @ Nebbia Tech</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Azure MVP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President, Orlando .NET UG</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r>
              <a:rPr kumimoji="0" lang="en-US"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rPr>
              <a:t>Organizer, Orlando Codecamp</a:t>
            </a:r>
          </a:p>
          <a:p>
            <a:pPr marL="900" marR="0" lvl="0" indent="0" algn="l" defTabSz="457200" rtl="0" eaLnBrk="1" fontAlgn="auto" latinLnBrk="0" hangingPunct="1">
              <a:lnSpc>
                <a:spcPct val="100000"/>
              </a:lnSpc>
              <a:spcBef>
                <a:spcPts val="600"/>
              </a:spcBef>
              <a:spcAft>
                <a:spcPts val="1200"/>
              </a:spcAft>
              <a:buClrTx/>
              <a:buSzPct val="100000"/>
              <a:buFont typeface="Arial"/>
              <a:buNone/>
              <a:tabLst/>
              <a:defRPr/>
            </a:pPr>
            <a:endParaRPr kumimoji="0" lang="en-GB" sz="2200" b="0" i="0" u="none" strike="noStrike" kern="1200" cap="none" spc="0" normalizeH="0" baseline="0" noProof="0" dirty="0">
              <a:ln>
                <a:noFill/>
              </a:ln>
              <a:solidFill>
                <a:srgbClr val="353535">
                  <a:lumMod val="75000"/>
                  <a:lumOff val="25000"/>
                </a:srgbClr>
              </a:solidFill>
              <a:effectLst/>
              <a:uLnTx/>
              <a:uFillTx/>
              <a:latin typeface="Segoe UI Light" panose="020B0502040204020203" pitchFamily="34" charset="0"/>
              <a:ea typeface="+mn-ea"/>
              <a:cs typeface="Segoe UI Light" panose="020B0502040204020203" pitchFamily="34" charset="0"/>
            </a:endParaRPr>
          </a:p>
        </p:txBody>
      </p:sp>
      <p:sp>
        <p:nvSpPr>
          <p:cNvPr id="23" name="Content Placeholder 2"/>
          <p:cNvSpPr txBox="1">
            <a:spLocks/>
          </p:cNvSpPr>
          <p:nvPr/>
        </p:nvSpPr>
        <p:spPr>
          <a:xfrm>
            <a:off x="1987846" y="3630529"/>
            <a:ext cx="3841453" cy="2344982"/>
          </a:xfrm>
          <a:prstGeom prst="rect">
            <a:avLst/>
          </a:prstGeom>
        </p:spPr>
        <p:txBody>
          <a:bodyPr vert="horz" lIns="91427" tIns="45713" rIns="91427" bIns="45713" rtlCol="0">
            <a:normAutofit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Segoe UI Light"/>
                <a:ea typeface="+mn-ea"/>
                <a:cs typeface="+mn-cs"/>
              </a:rPr>
              <a:t>santoshhari.wordpress.com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santosh@nebbiatech.com</a:t>
            </a: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@_</a:t>
            </a:r>
            <a:r>
              <a:rPr kumimoji="0" lang="en-GB"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s_hari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900" marR="0" lvl="0" indent="0" algn="l" defTabSz="457200" rtl="0" eaLnBrk="1" fontAlgn="auto" latinLnBrk="0" hangingPunct="1">
              <a:lnSpc>
                <a:spcPct val="110000"/>
              </a:lnSpc>
              <a:spcBef>
                <a:spcPts val="600"/>
              </a:spcBef>
              <a:spcAft>
                <a:spcPts val="1200"/>
              </a:spcAft>
              <a:buClrTx/>
              <a:buSzPct val="100000"/>
              <a:buFont typeface="Arial"/>
              <a:buNone/>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a:t>
            </a:r>
            <a:r>
              <a:rPr kumimoji="0" lang="en-US" sz="2400"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santoshhari</a:t>
            </a:r>
            <a:endParaRPr kumimoji="0" lang="en-GB" sz="2400"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4" name="Picture 3">
            <a:extLst>
              <a:ext uri="{FF2B5EF4-FFF2-40B4-BE49-F238E27FC236}">
                <a16:creationId xmlns:a16="http://schemas.microsoft.com/office/drawing/2014/main" id="{D49C8FA6-8A25-490A-AA57-C71118B5FA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9506" y="2099436"/>
            <a:ext cx="2094494" cy="2094494"/>
          </a:xfrm>
          <a:prstGeom prst="rect">
            <a:avLst/>
          </a:prstGeom>
        </p:spPr>
      </p:pic>
      <p:pic>
        <p:nvPicPr>
          <p:cNvPr id="11" name="Picture 2" descr="MVP Award">
            <a:extLst>
              <a:ext uri="{FF2B5EF4-FFF2-40B4-BE49-F238E27FC236}">
                <a16:creationId xmlns:a16="http://schemas.microsoft.com/office/drawing/2014/main" id="{7F2A5335-77FD-4CB9-AE16-E48863D1B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0" y="2099436"/>
            <a:ext cx="1340478" cy="209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A00B41-D132-43BA-A6C6-BB9B957C75B9}"/>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17A90C1B-1F35-43EE-B73B-B84FB8BC1161}"/>
              </a:ext>
            </a:extLst>
          </p:cNvPr>
          <p:cNvGraphicFramePr>
            <a:graphicFrameLocks noGrp="1"/>
          </p:cNvGraphicFramePr>
          <p:nvPr>
            <p:ph idx="1"/>
            <p:extLst>
              <p:ext uri="{D42A27DB-BD31-4B8C-83A1-F6EECF244321}">
                <p14:modId xmlns:p14="http://schemas.microsoft.com/office/powerpoint/2010/main" val="327108978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90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21C01-12D0-4DAB-8F96-4AA14CBDE5E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With great power, comes great responsibility</a:t>
            </a:r>
          </a:p>
        </p:txBody>
      </p:sp>
      <p:sp>
        <p:nvSpPr>
          <p:cNvPr id="3" name="Content Placeholder 2">
            <a:extLst>
              <a:ext uri="{FF2B5EF4-FFF2-40B4-BE49-F238E27FC236}">
                <a16:creationId xmlns:a16="http://schemas.microsoft.com/office/drawing/2014/main" id="{7595C462-C5FD-404B-A2C9-0EE48F1A8835}"/>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buNone/>
            </a:pPr>
            <a:r>
              <a:rPr lang="en-US" sz="2400" kern="1200" dirty="0">
                <a:solidFill>
                  <a:schemeClr val="accent1"/>
                </a:solidFill>
                <a:latin typeface="+mn-lt"/>
                <a:ea typeface="+mn-ea"/>
                <a:cs typeface="+mn-cs"/>
              </a:rPr>
              <a:t>Abraham Lincoln … or …. Spiderman movie?</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4766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424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Shape 13">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8426BD2F-99E8-46A5-9E2D-497EBF600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6181" y="1279504"/>
            <a:ext cx="5462546" cy="4342723"/>
          </a:xfrm>
          <a:prstGeom prst="rect">
            <a:avLst/>
          </a:prstGeom>
        </p:spPr>
      </p:pic>
    </p:spTree>
    <p:extLst>
      <p:ext uri="{BB962C8B-B14F-4D97-AF65-F5344CB8AC3E}">
        <p14:creationId xmlns:p14="http://schemas.microsoft.com/office/powerpoint/2010/main" val="321216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9A2B-FBAC-4C39-9B79-9A22D4EBC60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DEMO</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3941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9A2B-FBAC-4C39-9B79-9A22D4EBC60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TALK ABOUT FEATURES BASED ON DEMO OUTPUT</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7509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5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srcRect t="442"/>
          <a:stretch/>
        </p:blipFill>
        <p:spPr>
          <a:xfrm>
            <a:off x="1143965" y="643467"/>
            <a:ext cx="9904070" cy="5571066"/>
          </a:xfrm>
          <a:prstGeom prst="rect">
            <a:avLst/>
          </a:prstGeom>
        </p:spPr>
      </p:pic>
      <p:sp>
        <p:nvSpPr>
          <p:cNvPr id="3" name="AutoShape 4" descr="Image result for azure storage table"/>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azure storage table"/>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882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1C3FE28448E42984F9444ABF057AF" ma:contentTypeVersion="14" ma:contentTypeDescription="Create a new document." ma:contentTypeScope="" ma:versionID="884ec80b8043abb5655f58b9e2cf59c3">
  <xsd:schema xmlns:xsd="http://www.w3.org/2001/XMLSchema" xmlns:xs="http://www.w3.org/2001/XMLSchema" xmlns:p="http://schemas.microsoft.com/office/2006/metadata/properties" xmlns:ns3="1f123b7c-ad5a-455f-a6c3-4ce887105afd" xmlns:ns4="c00dd7dc-c971-4f68-becf-1051e79e2676" targetNamespace="http://schemas.microsoft.com/office/2006/metadata/properties" ma:root="true" ma:fieldsID="e845f089ad8e36f3cfa6cc87e689f8ec" ns3:_="" ns4:_="">
    <xsd:import namespace="1f123b7c-ad5a-455f-a6c3-4ce887105afd"/>
    <xsd:import namespace="c00dd7dc-c971-4f68-becf-1051e79e2676"/>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123b7c-ad5a-455f-a6c3-4ce887105afd"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0dd7dc-c971-4f68-becf-1051e79e267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 xmlns="1f123b7c-ad5a-455f-a6c3-4ce887105afd" xsi:nil="true"/>
    <MigrationWizIdPermissions xmlns="1f123b7c-ad5a-455f-a6c3-4ce887105afd" xsi:nil="true"/>
    <MigrationWizIdPermissionLevels xmlns="1f123b7c-ad5a-455f-a6c3-4ce887105afd" xsi:nil="true"/>
    <MigrationWizIdDocumentLibraryPermissions xmlns="1f123b7c-ad5a-455f-a6c3-4ce887105afd" xsi:nil="true"/>
    <MigrationWizIdSecurityGroups xmlns="1f123b7c-ad5a-455f-a6c3-4ce887105af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EEF486-55F0-492B-8B54-02E355FF4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123b7c-ad5a-455f-a6c3-4ce887105afd"/>
    <ds:schemaRef ds:uri="c00dd7dc-c971-4f68-becf-1051e79e26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F3F901-DE13-41B0-AF0F-8320FB0B01B0}">
  <ds:schemaRefs>
    <ds:schemaRef ds:uri="http://schemas.microsoft.com/office/2006/metadata/properties"/>
    <ds:schemaRef ds:uri="http://schemas.microsoft.com/office/infopath/2007/PartnerControls"/>
    <ds:schemaRef ds:uri="1f123b7c-ad5a-455f-a6c3-4ce887105afd"/>
  </ds:schemaRefs>
</ds:datastoreItem>
</file>

<file path=customXml/itemProps3.xml><?xml version="1.0" encoding="utf-8"?>
<ds:datastoreItem xmlns:ds="http://schemas.openxmlformats.org/officeDocument/2006/customXml" ds:itemID="{58DA816C-9F62-45E3-9ADD-1A8EC0B4C6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1217</Words>
  <Application>Microsoft Office PowerPoint</Application>
  <PresentationFormat>Widescreen</PresentationFormat>
  <Paragraphs>228</Paragraphs>
  <Slides>31</Slides>
  <Notes>23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Impact</vt:lpstr>
      <vt:lpstr>Segoe UI Light</vt:lpstr>
      <vt:lpstr>Office Theme</vt:lpstr>
      <vt:lpstr>A gentle intro to Cosmos DB  for the ASP.NET and SQL Server developer</vt:lpstr>
      <vt:lpstr>PowerPoint Presentation</vt:lpstr>
      <vt:lpstr>PowerPoint Presentation</vt:lpstr>
      <vt:lpstr>Agenda</vt:lpstr>
      <vt:lpstr>With great power, comes great responsibility</vt:lpstr>
      <vt:lpstr>PowerPoint Presentation</vt:lpstr>
      <vt:lpstr>DEMO</vt:lpstr>
      <vt:lpstr>TALK ABOUT FEATURES BASED ON DEMO OUTPUT</vt:lpstr>
      <vt:lpstr>PowerPoint Presentation</vt:lpstr>
      <vt:lpstr>LINQ-style queries</vt:lpstr>
      <vt:lpstr>LINQ-style queries</vt:lpstr>
      <vt:lpstr>Schema-agnostic, auto index management</vt:lpstr>
      <vt:lpstr>Elastically Scaling of Storage and Throughput </vt:lpstr>
      <vt:lpstr>Low latencies guaranteed</vt:lpstr>
      <vt:lpstr>Turnkey Global Distribution</vt:lpstr>
      <vt:lpstr>5 consistency models</vt:lpstr>
      <vt:lpstr>Security and Compliance</vt:lpstr>
      <vt:lpstr>MULTI-MODEL</vt:lpstr>
      <vt:lpstr>Multiple Data Models and API’s</vt:lpstr>
      <vt:lpstr>1. SQL API</vt:lpstr>
      <vt:lpstr>2. MongoDB</vt:lpstr>
      <vt:lpstr>3. Table Storage</vt:lpstr>
      <vt:lpstr>3. Table Storage</vt:lpstr>
      <vt:lpstr>4. Graph (Gremlin)</vt:lpstr>
      <vt:lpstr>Graph (Gremlin)</vt:lpstr>
      <vt:lpstr>4. Graph (Gremlin)</vt:lpstr>
      <vt:lpstr>5. Cassandra</vt:lpstr>
      <vt:lpstr>Comprehensive SLA’s</vt:lpstr>
      <vt:lpstr>DevOps</vt:lpstr>
      <vt:lpstr>Closing thoughts – going back to the whys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 to Cosmos DB  for the ASP.NET and SQL Server developer</dc:title>
  <dc:creator>Santosh Hari</dc:creator>
  <cp:lastModifiedBy>Santosh Hari</cp:lastModifiedBy>
  <cp:revision>2</cp:revision>
  <dcterms:created xsi:type="dcterms:W3CDTF">2019-08-23T15:41:25Z</dcterms:created>
  <dcterms:modified xsi:type="dcterms:W3CDTF">2019-08-24T18:56:35Z</dcterms:modified>
</cp:coreProperties>
</file>