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1739" r:id="rId6"/>
    <p:sldId id="276" r:id="rId7"/>
    <p:sldId id="1741" r:id="rId8"/>
    <p:sldId id="1740" r:id="rId9"/>
    <p:sldId id="289" r:id="rId10"/>
    <p:sldId id="291" r:id="rId11"/>
    <p:sldId id="257" r:id="rId12"/>
    <p:sldId id="259" r:id="rId13"/>
    <p:sldId id="258" r:id="rId14"/>
    <p:sldId id="260" r:id="rId15"/>
    <p:sldId id="272" r:id="rId16"/>
    <p:sldId id="274" r:id="rId17"/>
    <p:sldId id="261" r:id="rId18"/>
    <p:sldId id="269" r:id="rId19"/>
    <p:sldId id="275" r:id="rId20"/>
    <p:sldId id="283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90" r:id="rId29"/>
    <p:sldId id="278" r:id="rId30"/>
    <p:sldId id="270" r:id="rId31"/>
    <p:sldId id="271" r:id="rId32"/>
    <p:sldId id="262" r:id="rId33"/>
    <p:sldId id="263" r:id="rId34"/>
    <p:sldId id="268" r:id="rId35"/>
    <p:sldId id="264" r:id="rId36"/>
    <p:sldId id="267" r:id="rId37"/>
    <p:sldId id="265" r:id="rId38"/>
    <p:sldId id="273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05E35-C40C-4662-8AA7-88A2A741F50F}" v="205" dt="2019-08-24T18:36:1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69347" autoAdjust="0"/>
  </p:normalViewPr>
  <p:slideViewPr>
    <p:cSldViewPr snapToGrid="0">
      <p:cViewPr varScale="1">
        <p:scale>
          <a:sx n="59" d="100"/>
          <a:sy n="59" d="100"/>
        </p:scale>
        <p:origin x="16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hyperlink" Target="https://docs.microsoft.com/en-us/azure/devops/learn/what-is-devops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hyperlink" Target="https://www.microsoft.com/en-us/sql-server/developer-get-started/sql-devops/" TargetMode="External"/><Relationship Id="rId16" Type="http://schemas.openxmlformats.org/officeDocument/2006/relationships/image" Target="../media/image51.svg"/><Relationship Id="rId1" Type="http://schemas.openxmlformats.org/officeDocument/2006/relationships/hyperlink" Target="https://queue.acm.org/detail.cfm?ref=rss&amp;id=3300018" TargetMode="External"/><Relationship Id="rId6" Type="http://schemas.openxmlformats.org/officeDocument/2006/relationships/hyperlink" Target="https://www.amazon.com/Accelerate-Software-Performing-Technology-Organizations/dp/1942788339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amazon.com/Phoenix-Project-DevOps-Helping-Business/dp/1942788290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hyperlink" Target="https://www.red-gate.com/library/state-or-migrations-based-database-development" TargetMode="External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0.png"/><Relationship Id="rId18" Type="http://schemas.openxmlformats.org/officeDocument/2006/relationships/hyperlink" Target="https://www.amazon.com/Accelerate-Software-Performing-Technology-Organizations/dp/1942788339" TargetMode="External"/><Relationship Id="rId3" Type="http://schemas.openxmlformats.org/officeDocument/2006/relationships/hyperlink" Target="https://queue.acm.org/detail.cfm?ref=rss&amp;id=3300018" TargetMode="External"/><Relationship Id="rId7" Type="http://schemas.openxmlformats.org/officeDocument/2006/relationships/image" Target="../media/image46.png"/><Relationship Id="rId12" Type="http://schemas.openxmlformats.org/officeDocument/2006/relationships/hyperlink" Target="https://www.red-gate.com/library/state-or-migrations-based-database-development" TargetMode="External"/><Relationship Id="rId17" Type="http://schemas.openxmlformats.org/officeDocument/2006/relationships/image" Target="../media/image53.svg"/><Relationship Id="rId2" Type="http://schemas.openxmlformats.org/officeDocument/2006/relationships/image" Target="../media/image43.svg"/><Relationship Id="rId16" Type="http://schemas.openxmlformats.org/officeDocument/2006/relationships/image" Target="../media/image52.png"/><Relationship Id="rId1" Type="http://schemas.openxmlformats.org/officeDocument/2006/relationships/image" Target="../media/image42.png"/><Relationship Id="rId6" Type="http://schemas.openxmlformats.org/officeDocument/2006/relationships/hyperlink" Target="https://www.microsoft.com/en-us/sql-server/developer-get-started/sql-devops/" TargetMode="External"/><Relationship Id="rId11" Type="http://schemas.openxmlformats.org/officeDocument/2006/relationships/image" Target="../media/image49.svg"/><Relationship Id="rId5" Type="http://schemas.openxmlformats.org/officeDocument/2006/relationships/image" Target="../media/image45.svg"/><Relationship Id="rId15" Type="http://schemas.openxmlformats.org/officeDocument/2006/relationships/hyperlink" Target="https://www.amazon.com/Phoenix-Project-DevOps-Helping-Business/dp/1942788290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hyperlink" Target="https://docs.microsoft.com/en-us/azure/devops/learn/what-is-devops" TargetMode="External"/><Relationship Id="rId1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6FC93-021A-40CA-ACB6-04372235FF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12C319-4937-4477-BF37-D71206D018EC}">
      <dgm:prSet/>
      <dgm:spPr/>
      <dgm:t>
        <a:bodyPr/>
        <a:lstStyle/>
        <a:p>
          <a:r>
            <a:rPr lang="en-US"/>
            <a:t>Problems database professionals experience during deployments</a:t>
          </a:r>
        </a:p>
      </dgm:t>
    </dgm:pt>
    <dgm:pt modelId="{B45BB88F-BBAF-4527-956F-75DBA0CEC85C}" type="parTrans" cxnId="{F474B32E-9059-403A-9550-7B3A3FED6394}">
      <dgm:prSet/>
      <dgm:spPr/>
      <dgm:t>
        <a:bodyPr/>
        <a:lstStyle/>
        <a:p>
          <a:endParaRPr lang="en-US"/>
        </a:p>
      </dgm:t>
    </dgm:pt>
    <dgm:pt modelId="{7720A8A5-A107-42E8-8457-861BB8FF3991}" type="sibTrans" cxnId="{F474B32E-9059-403A-9550-7B3A3FED6394}">
      <dgm:prSet/>
      <dgm:spPr/>
      <dgm:t>
        <a:bodyPr/>
        <a:lstStyle/>
        <a:p>
          <a:endParaRPr lang="en-US"/>
        </a:p>
      </dgm:t>
    </dgm:pt>
    <dgm:pt modelId="{89E523F4-2211-40BA-A402-8DE981A54329}">
      <dgm:prSet/>
      <dgm:spPr/>
      <dgm:t>
        <a:bodyPr/>
        <a:lstStyle/>
        <a:p>
          <a:r>
            <a:rPr lang="en-US"/>
            <a:t>Concerns about DevOps</a:t>
          </a:r>
        </a:p>
      </dgm:t>
    </dgm:pt>
    <dgm:pt modelId="{B542507C-9381-4D06-A7E3-8B1C6D94C634}" type="parTrans" cxnId="{626B5491-3796-4355-82DE-FFA2ADB89906}">
      <dgm:prSet/>
      <dgm:spPr/>
      <dgm:t>
        <a:bodyPr/>
        <a:lstStyle/>
        <a:p>
          <a:endParaRPr lang="en-US"/>
        </a:p>
      </dgm:t>
    </dgm:pt>
    <dgm:pt modelId="{26D5850A-24B5-4D9E-9816-E5CDB861491F}" type="sibTrans" cxnId="{626B5491-3796-4355-82DE-FFA2ADB89906}">
      <dgm:prSet/>
      <dgm:spPr/>
      <dgm:t>
        <a:bodyPr/>
        <a:lstStyle/>
        <a:p>
          <a:endParaRPr lang="en-US"/>
        </a:p>
      </dgm:t>
    </dgm:pt>
    <dgm:pt modelId="{A880CAFB-FE3A-4E76-93BB-0DCC1636D07D}">
      <dgm:prSet/>
      <dgm:spPr/>
      <dgm:t>
        <a:bodyPr/>
        <a:lstStyle/>
        <a:p>
          <a:r>
            <a:rPr lang="en-US"/>
            <a:t>Why risk avoidance is bad</a:t>
          </a:r>
        </a:p>
      </dgm:t>
    </dgm:pt>
    <dgm:pt modelId="{683B3416-0F2A-4969-9BAC-02A28F76FCF4}" type="parTrans" cxnId="{78565525-4FA5-4A0E-9908-F4B494F50C69}">
      <dgm:prSet/>
      <dgm:spPr/>
      <dgm:t>
        <a:bodyPr/>
        <a:lstStyle/>
        <a:p>
          <a:endParaRPr lang="en-US"/>
        </a:p>
      </dgm:t>
    </dgm:pt>
    <dgm:pt modelId="{F2D0E21C-95F1-4BF8-8E73-1D81A9AEA996}" type="sibTrans" cxnId="{78565525-4FA5-4A0E-9908-F4B494F50C69}">
      <dgm:prSet/>
      <dgm:spPr/>
      <dgm:t>
        <a:bodyPr/>
        <a:lstStyle/>
        <a:p>
          <a:endParaRPr lang="en-US"/>
        </a:p>
      </dgm:t>
    </dgm:pt>
    <dgm:pt modelId="{A63DE8C6-D4E1-4A93-991F-DC8BE853D34D}">
      <dgm:prSet/>
      <dgm:spPr/>
      <dgm:t>
        <a:bodyPr/>
        <a:lstStyle/>
        <a:p>
          <a:r>
            <a:rPr lang="en-US"/>
            <a:t>How DevOps addresses and minimizes risk</a:t>
          </a:r>
        </a:p>
      </dgm:t>
    </dgm:pt>
    <dgm:pt modelId="{2CA94E4B-939D-426E-9877-2794E989D97D}" type="parTrans" cxnId="{53D95560-CC40-45DA-991D-E5B87D7FFED4}">
      <dgm:prSet/>
      <dgm:spPr/>
      <dgm:t>
        <a:bodyPr/>
        <a:lstStyle/>
        <a:p>
          <a:endParaRPr lang="en-US"/>
        </a:p>
      </dgm:t>
    </dgm:pt>
    <dgm:pt modelId="{4B3F9631-1322-4F0E-A1D5-02ACABB0FB7C}" type="sibTrans" cxnId="{53D95560-CC40-45DA-991D-E5B87D7FFED4}">
      <dgm:prSet/>
      <dgm:spPr/>
      <dgm:t>
        <a:bodyPr/>
        <a:lstStyle/>
        <a:p>
          <a:endParaRPr lang="en-US"/>
        </a:p>
      </dgm:t>
    </dgm:pt>
    <dgm:pt modelId="{75B35F08-1110-45CC-9944-5D97C07EB0A4}">
      <dgm:prSet/>
      <dgm:spPr/>
      <dgm:t>
        <a:bodyPr/>
        <a:lstStyle/>
        <a:p>
          <a:r>
            <a:rPr lang="en-US"/>
            <a:t>Basics of database DevOps</a:t>
          </a:r>
        </a:p>
      </dgm:t>
    </dgm:pt>
    <dgm:pt modelId="{C898858D-B014-4958-8F2C-CC4457CCD783}" type="parTrans" cxnId="{2CE7C3BF-05F6-477C-92E6-14692BE19014}">
      <dgm:prSet/>
      <dgm:spPr/>
      <dgm:t>
        <a:bodyPr/>
        <a:lstStyle/>
        <a:p>
          <a:endParaRPr lang="en-US"/>
        </a:p>
      </dgm:t>
    </dgm:pt>
    <dgm:pt modelId="{DC41FB60-950F-40E4-B0E1-BC4DB1155D5D}" type="sibTrans" cxnId="{2CE7C3BF-05F6-477C-92E6-14692BE19014}">
      <dgm:prSet/>
      <dgm:spPr/>
      <dgm:t>
        <a:bodyPr/>
        <a:lstStyle/>
        <a:p>
          <a:endParaRPr lang="en-US"/>
        </a:p>
      </dgm:t>
    </dgm:pt>
    <dgm:pt modelId="{20F5ABE5-0888-4843-AD26-7F7EB7A0FAD6}">
      <dgm:prSet/>
      <dgm:spPr/>
      <dgm:t>
        <a:bodyPr/>
        <a:lstStyle/>
        <a:p>
          <a:r>
            <a:rPr lang="en-US"/>
            <a:t>Demo</a:t>
          </a:r>
        </a:p>
      </dgm:t>
    </dgm:pt>
    <dgm:pt modelId="{AC79B8C0-C0D0-4E86-8430-49CFCF5066F4}" type="parTrans" cxnId="{E6622361-3057-4181-92CD-3F0923881802}">
      <dgm:prSet/>
      <dgm:spPr/>
      <dgm:t>
        <a:bodyPr/>
        <a:lstStyle/>
        <a:p>
          <a:endParaRPr lang="en-US"/>
        </a:p>
      </dgm:t>
    </dgm:pt>
    <dgm:pt modelId="{AA6B2B46-2961-4C77-9520-286C74ED6771}" type="sibTrans" cxnId="{E6622361-3057-4181-92CD-3F0923881802}">
      <dgm:prSet/>
      <dgm:spPr/>
      <dgm:t>
        <a:bodyPr/>
        <a:lstStyle/>
        <a:p>
          <a:endParaRPr lang="en-US"/>
        </a:p>
      </dgm:t>
    </dgm:pt>
    <dgm:pt modelId="{823DCE54-AD1F-414A-B1E9-F7FF07F6174A}">
      <dgm:prSet/>
      <dgm:spPr/>
      <dgm:t>
        <a:bodyPr/>
        <a:lstStyle/>
        <a:p>
          <a:r>
            <a:rPr lang="en-US"/>
            <a:t>Parting thoughts</a:t>
          </a:r>
        </a:p>
      </dgm:t>
    </dgm:pt>
    <dgm:pt modelId="{A5E9B75A-D7A2-46E6-8FE4-C5D93D4337FE}" type="parTrans" cxnId="{EDAD45E2-02E5-4C8B-BD7C-D38BAB922044}">
      <dgm:prSet/>
      <dgm:spPr/>
      <dgm:t>
        <a:bodyPr/>
        <a:lstStyle/>
        <a:p>
          <a:endParaRPr lang="en-US"/>
        </a:p>
      </dgm:t>
    </dgm:pt>
    <dgm:pt modelId="{99B8261C-4F89-41C0-80AF-B6E0D7DBBA9B}" type="sibTrans" cxnId="{EDAD45E2-02E5-4C8B-BD7C-D38BAB922044}">
      <dgm:prSet/>
      <dgm:spPr/>
      <dgm:t>
        <a:bodyPr/>
        <a:lstStyle/>
        <a:p>
          <a:endParaRPr lang="en-US"/>
        </a:p>
      </dgm:t>
    </dgm:pt>
    <dgm:pt modelId="{36CB0DE1-A6FF-403C-B5E8-B1AF9D65936B}" type="pres">
      <dgm:prSet presAssocID="{2746FC93-021A-40CA-ACB6-04372235FF01}" presName="linear" presStyleCnt="0">
        <dgm:presLayoutVars>
          <dgm:animLvl val="lvl"/>
          <dgm:resizeHandles val="exact"/>
        </dgm:presLayoutVars>
      </dgm:prSet>
      <dgm:spPr/>
    </dgm:pt>
    <dgm:pt modelId="{2ACEE507-296E-42CD-B4A9-638B29BC9869}" type="pres">
      <dgm:prSet presAssocID="{3612C319-4937-4477-BF37-D71206D018E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5B9C67D-3A20-415C-9D98-81BA3E2CE963}" type="pres">
      <dgm:prSet presAssocID="{7720A8A5-A107-42E8-8457-861BB8FF3991}" presName="spacer" presStyleCnt="0"/>
      <dgm:spPr/>
    </dgm:pt>
    <dgm:pt modelId="{BAAC10EB-A85E-4AB5-94FD-7BDC63D9EC1F}" type="pres">
      <dgm:prSet presAssocID="{89E523F4-2211-40BA-A402-8DE981A5432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70BBCBC-4141-4E26-9DC0-6BE454B27956}" type="pres">
      <dgm:prSet presAssocID="{26D5850A-24B5-4D9E-9816-E5CDB861491F}" presName="spacer" presStyleCnt="0"/>
      <dgm:spPr/>
    </dgm:pt>
    <dgm:pt modelId="{D968B158-F118-435A-B000-734AA7D1CEE5}" type="pres">
      <dgm:prSet presAssocID="{A880CAFB-FE3A-4E76-93BB-0DCC1636D07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264AAE-6933-4F2B-AD48-57AE33BB23D7}" type="pres">
      <dgm:prSet presAssocID="{F2D0E21C-95F1-4BF8-8E73-1D81A9AEA996}" presName="spacer" presStyleCnt="0"/>
      <dgm:spPr/>
    </dgm:pt>
    <dgm:pt modelId="{1A1C545F-5DA0-4DE8-891A-AAE811903A99}" type="pres">
      <dgm:prSet presAssocID="{A63DE8C6-D4E1-4A93-991F-DC8BE853D34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61F47D9-CE4E-477B-A421-23DFCD4E0505}" type="pres">
      <dgm:prSet presAssocID="{4B3F9631-1322-4F0E-A1D5-02ACABB0FB7C}" presName="spacer" presStyleCnt="0"/>
      <dgm:spPr/>
    </dgm:pt>
    <dgm:pt modelId="{1DF8C360-80DE-401F-8266-DB92764A5973}" type="pres">
      <dgm:prSet presAssocID="{75B35F08-1110-45CC-9944-5D97C07EB0A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366903D-B0DB-4915-BB87-0AB63C6C05B8}" type="pres">
      <dgm:prSet presAssocID="{DC41FB60-950F-40E4-B0E1-BC4DB1155D5D}" presName="spacer" presStyleCnt="0"/>
      <dgm:spPr/>
    </dgm:pt>
    <dgm:pt modelId="{DFE8F57A-7961-43CE-A237-AC71575BBEA6}" type="pres">
      <dgm:prSet presAssocID="{20F5ABE5-0888-4843-AD26-7F7EB7A0FA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19B640-8213-43AF-B5A9-A5942A597D37}" type="pres">
      <dgm:prSet presAssocID="{AA6B2B46-2961-4C77-9520-286C74ED6771}" presName="spacer" presStyleCnt="0"/>
      <dgm:spPr/>
    </dgm:pt>
    <dgm:pt modelId="{21295BF9-4128-4AD5-A4DD-CE58694E02C2}" type="pres">
      <dgm:prSet presAssocID="{823DCE54-AD1F-414A-B1E9-F7FF07F617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CD2BC03-FD10-4BC9-9D10-3566AF573FA8}" type="presOf" srcId="{A63DE8C6-D4E1-4A93-991F-DC8BE853D34D}" destId="{1A1C545F-5DA0-4DE8-891A-AAE811903A99}" srcOrd="0" destOrd="0" presId="urn:microsoft.com/office/officeart/2005/8/layout/vList2"/>
    <dgm:cxn modelId="{78565525-4FA5-4A0E-9908-F4B494F50C69}" srcId="{2746FC93-021A-40CA-ACB6-04372235FF01}" destId="{A880CAFB-FE3A-4E76-93BB-0DCC1636D07D}" srcOrd="2" destOrd="0" parTransId="{683B3416-0F2A-4969-9BAC-02A28F76FCF4}" sibTransId="{F2D0E21C-95F1-4BF8-8E73-1D81A9AEA996}"/>
    <dgm:cxn modelId="{CE79272E-E92B-4EAD-96C5-A9DAD3E67298}" type="presOf" srcId="{2746FC93-021A-40CA-ACB6-04372235FF01}" destId="{36CB0DE1-A6FF-403C-B5E8-B1AF9D65936B}" srcOrd="0" destOrd="0" presId="urn:microsoft.com/office/officeart/2005/8/layout/vList2"/>
    <dgm:cxn modelId="{F474B32E-9059-403A-9550-7B3A3FED6394}" srcId="{2746FC93-021A-40CA-ACB6-04372235FF01}" destId="{3612C319-4937-4477-BF37-D71206D018EC}" srcOrd="0" destOrd="0" parTransId="{B45BB88F-BBAF-4527-956F-75DBA0CEC85C}" sibTransId="{7720A8A5-A107-42E8-8457-861BB8FF3991}"/>
    <dgm:cxn modelId="{53D95560-CC40-45DA-991D-E5B87D7FFED4}" srcId="{2746FC93-021A-40CA-ACB6-04372235FF01}" destId="{A63DE8C6-D4E1-4A93-991F-DC8BE853D34D}" srcOrd="3" destOrd="0" parTransId="{2CA94E4B-939D-426E-9877-2794E989D97D}" sibTransId="{4B3F9631-1322-4F0E-A1D5-02ACABB0FB7C}"/>
    <dgm:cxn modelId="{E6622361-3057-4181-92CD-3F0923881802}" srcId="{2746FC93-021A-40CA-ACB6-04372235FF01}" destId="{20F5ABE5-0888-4843-AD26-7F7EB7A0FAD6}" srcOrd="5" destOrd="0" parTransId="{AC79B8C0-C0D0-4E86-8430-49CFCF5066F4}" sibTransId="{AA6B2B46-2961-4C77-9520-286C74ED6771}"/>
    <dgm:cxn modelId="{B7294150-110A-4155-8AA4-A309A9890DFC}" type="presOf" srcId="{89E523F4-2211-40BA-A402-8DE981A54329}" destId="{BAAC10EB-A85E-4AB5-94FD-7BDC63D9EC1F}" srcOrd="0" destOrd="0" presId="urn:microsoft.com/office/officeart/2005/8/layout/vList2"/>
    <dgm:cxn modelId="{8E873D86-F7AF-43B6-BBF9-86AD7BF96206}" type="presOf" srcId="{75B35F08-1110-45CC-9944-5D97C07EB0A4}" destId="{1DF8C360-80DE-401F-8266-DB92764A5973}" srcOrd="0" destOrd="0" presId="urn:microsoft.com/office/officeart/2005/8/layout/vList2"/>
    <dgm:cxn modelId="{2AC74787-ED94-4C9E-9A39-5301C9317A3B}" type="presOf" srcId="{20F5ABE5-0888-4843-AD26-7F7EB7A0FAD6}" destId="{DFE8F57A-7961-43CE-A237-AC71575BBEA6}" srcOrd="0" destOrd="0" presId="urn:microsoft.com/office/officeart/2005/8/layout/vList2"/>
    <dgm:cxn modelId="{626B5491-3796-4355-82DE-FFA2ADB89906}" srcId="{2746FC93-021A-40CA-ACB6-04372235FF01}" destId="{89E523F4-2211-40BA-A402-8DE981A54329}" srcOrd="1" destOrd="0" parTransId="{B542507C-9381-4D06-A7E3-8B1C6D94C634}" sibTransId="{26D5850A-24B5-4D9E-9816-E5CDB861491F}"/>
    <dgm:cxn modelId="{949A39AB-5DA2-4278-A301-21957916D2E9}" type="presOf" srcId="{A880CAFB-FE3A-4E76-93BB-0DCC1636D07D}" destId="{D968B158-F118-435A-B000-734AA7D1CEE5}" srcOrd="0" destOrd="0" presId="urn:microsoft.com/office/officeart/2005/8/layout/vList2"/>
    <dgm:cxn modelId="{318B41B9-878F-4B3F-878D-D5144CCCC9CE}" type="presOf" srcId="{3612C319-4937-4477-BF37-D71206D018EC}" destId="{2ACEE507-296E-42CD-B4A9-638B29BC9869}" srcOrd="0" destOrd="0" presId="urn:microsoft.com/office/officeart/2005/8/layout/vList2"/>
    <dgm:cxn modelId="{2CE7C3BF-05F6-477C-92E6-14692BE19014}" srcId="{2746FC93-021A-40CA-ACB6-04372235FF01}" destId="{75B35F08-1110-45CC-9944-5D97C07EB0A4}" srcOrd="4" destOrd="0" parTransId="{C898858D-B014-4958-8F2C-CC4457CCD783}" sibTransId="{DC41FB60-950F-40E4-B0E1-BC4DB1155D5D}"/>
    <dgm:cxn modelId="{EDAD45E2-02E5-4C8B-BD7C-D38BAB922044}" srcId="{2746FC93-021A-40CA-ACB6-04372235FF01}" destId="{823DCE54-AD1F-414A-B1E9-F7FF07F6174A}" srcOrd="6" destOrd="0" parTransId="{A5E9B75A-D7A2-46E6-8FE4-C5D93D4337FE}" sibTransId="{99B8261C-4F89-41C0-80AF-B6E0D7DBBA9B}"/>
    <dgm:cxn modelId="{08A7DCEE-E3A6-47A3-A8E6-1FF22EE8900A}" type="presOf" srcId="{823DCE54-AD1F-414A-B1E9-F7FF07F6174A}" destId="{21295BF9-4128-4AD5-A4DD-CE58694E02C2}" srcOrd="0" destOrd="0" presId="urn:microsoft.com/office/officeart/2005/8/layout/vList2"/>
    <dgm:cxn modelId="{1BDBB1E5-F9E5-4F5F-BC91-1CFFAE0BC723}" type="presParOf" srcId="{36CB0DE1-A6FF-403C-B5E8-B1AF9D65936B}" destId="{2ACEE507-296E-42CD-B4A9-638B29BC9869}" srcOrd="0" destOrd="0" presId="urn:microsoft.com/office/officeart/2005/8/layout/vList2"/>
    <dgm:cxn modelId="{A7BBB91C-1185-4F01-A871-38AE67D33F7C}" type="presParOf" srcId="{36CB0DE1-A6FF-403C-B5E8-B1AF9D65936B}" destId="{95B9C67D-3A20-415C-9D98-81BA3E2CE963}" srcOrd="1" destOrd="0" presId="urn:microsoft.com/office/officeart/2005/8/layout/vList2"/>
    <dgm:cxn modelId="{20F5262E-1360-44D8-BFF2-9F39B9748F09}" type="presParOf" srcId="{36CB0DE1-A6FF-403C-B5E8-B1AF9D65936B}" destId="{BAAC10EB-A85E-4AB5-94FD-7BDC63D9EC1F}" srcOrd="2" destOrd="0" presId="urn:microsoft.com/office/officeart/2005/8/layout/vList2"/>
    <dgm:cxn modelId="{1F77D72A-093C-43B7-AB55-0A314C23D03C}" type="presParOf" srcId="{36CB0DE1-A6FF-403C-B5E8-B1AF9D65936B}" destId="{A70BBCBC-4141-4E26-9DC0-6BE454B27956}" srcOrd="3" destOrd="0" presId="urn:microsoft.com/office/officeart/2005/8/layout/vList2"/>
    <dgm:cxn modelId="{74F72DE1-238B-4411-80FB-2F4A6237F0E7}" type="presParOf" srcId="{36CB0DE1-A6FF-403C-B5E8-B1AF9D65936B}" destId="{D968B158-F118-435A-B000-734AA7D1CEE5}" srcOrd="4" destOrd="0" presId="urn:microsoft.com/office/officeart/2005/8/layout/vList2"/>
    <dgm:cxn modelId="{2493180E-C9D3-461B-8E9F-083E1754374E}" type="presParOf" srcId="{36CB0DE1-A6FF-403C-B5E8-B1AF9D65936B}" destId="{48264AAE-6933-4F2B-AD48-57AE33BB23D7}" srcOrd="5" destOrd="0" presId="urn:microsoft.com/office/officeart/2005/8/layout/vList2"/>
    <dgm:cxn modelId="{6D08B5C2-E3B5-4BE8-93C5-AFCE52BE2477}" type="presParOf" srcId="{36CB0DE1-A6FF-403C-B5E8-B1AF9D65936B}" destId="{1A1C545F-5DA0-4DE8-891A-AAE811903A99}" srcOrd="6" destOrd="0" presId="urn:microsoft.com/office/officeart/2005/8/layout/vList2"/>
    <dgm:cxn modelId="{04059D36-C0E1-4476-87A3-D5AF2B7D73EF}" type="presParOf" srcId="{36CB0DE1-A6FF-403C-B5E8-B1AF9D65936B}" destId="{F61F47D9-CE4E-477B-A421-23DFCD4E0505}" srcOrd="7" destOrd="0" presId="urn:microsoft.com/office/officeart/2005/8/layout/vList2"/>
    <dgm:cxn modelId="{C1B52BA3-8143-4239-AB12-84579E764787}" type="presParOf" srcId="{36CB0DE1-A6FF-403C-B5E8-B1AF9D65936B}" destId="{1DF8C360-80DE-401F-8266-DB92764A5973}" srcOrd="8" destOrd="0" presId="urn:microsoft.com/office/officeart/2005/8/layout/vList2"/>
    <dgm:cxn modelId="{A9104998-4D02-4BFC-A98A-C5340188BE8C}" type="presParOf" srcId="{36CB0DE1-A6FF-403C-B5E8-B1AF9D65936B}" destId="{F366903D-B0DB-4915-BB87-0AB63C6C05B8}" srcOrd="9" destOrd="0" presId="urn:microsoft.com/office/officeart/2005/8/layout/vList2"/>
    <dgm:cxn modelId="{FEEC7BC6-DB41-40F1-8643-9E872EC7D0B6}" type="presParOf" srcId="{36CB0DE1-A6FF-403C-B5E8-B1AF9D65936B}" destId="{DFE8F57A-7961-43CE-A237-AC71575BBEA6}" srcOrd="10" destOrd="0" presId="urn:microsoft.com/office/officeart/2005/8/layout/vList2"/>
    <dgm:cxn modelId="{64D9A213-6325-44CC-8DCC-0C792B78CDAF}" type="presParOf" srcId="{36CB0DE1-A6FF-403C-B5E8-B1AF9D65936B}" destId="{D419B640-8213-43AF-B5A9-A5942A597D37}" srcOrd="11" destOrd="0" presId="urn:microsoft.com/office/officeart/2005/8/layout/vList2"/>
    <dgm:cxn modelId="{8D116580-BDAB-4B84-8A3C-D6A69AE8C7D3}" type="presParOf" srcId="{36CB0DE1-A6FF-403C-B5E8-B1AF9D65936B}" destId="{21295BF9-4128-4AD5-A4DD-CE58694E02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3A07E-B028-4D19-AB45-3C1B33583C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380175-0722-431A-846A-89579618E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Deployments take hours if not days</a:t>
          </a:r>
        </a:p>
      </dgm:t>
    </dgm:pt>
    <dgm:pt modelId="{1A0A3FE2-F748-4A37-B4DC-27750D4014B1}" type="parTrans" cxnId="{6C353979-F400-4408-B169-CABFA57E06AA}">
      <dgm:prSet/>
      <dgm:spPr/>
      <dgm:t>
        <a:bodyPr/>
        <a:lstStyle/>
        <a:p>
          <a:endParaRPr lang="en-US"/>
        </a:p>
      </dgm:t>
    </dgm:pt>
    <dgm:pt modelId="{A31250A8-3F6C-4AE4-9EEA-0C6598BE4EC2}" type="sibTrans" cxnId="{6C353979-F400-4408-B169-CABFA57E06AA}">
      <dgm:prSet/>
      <dgm:spPr/>
      <dgm:t>
        <a:bodyPr/>
        <a:lstStyle/>
        <a:p>
          <a:endParaRPr lang="en-US"/>
        </a:p>
      </dgm:t>
    </dgm:pt>
    <dgm:pt modelId="{DE2C4B7F-DD8E-4D89-A695-B7B3D5D3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Weeks of negotiation with moving codebases</a:t>
          </a:r>
        </a:p>
      </dgm:t>
    </dgm:pt>
    <dgm:pt modelId="{804E6273-AB22-450F-9947-329BE486899F}" type="parTrans" cxnId="{B35391EF-EF31-4D70-9970-B35C6EBE5999}">
      <dgm:prSet/>
      <dgm:spPr/>
      <dgm:t>
        <a:bodyPr/>
        <a:lstStyle/>
        <a:p>
          <a:endParaRPr lang="en-US"/>
        </a:p>
      </dgm:t>
    </dgm:pt>
    <dgm:pt modelId="{25D806A7-0FBC-4878-BD91-9C053DCEF5E1}" type="sibTrans" cxnId="{B35391EF-EF31-4D70-9970-B35C6EBE5999}">
      <dgm:prSet/>
      <dgm:spPr/>
      <dgm:t>
        <a:bodyPr/>
        <a:lstStyle/>
        <a:p>
          <a:endParaRPr lang="en-US"/>
        </a:p>
      </dgm:t>
    </dgm:pt>
    <dgm:pt modelId="{AC1A2209-BBE0-40E6-8CF1-3C78799D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Infrequent aka big bang</a:t>
          </a:r>
        </a:p>
      </dgm:t>
    </dgm:pt>
    <dgm:pt modelId="{5CF1CA32-2FA4-4269-B096-24E4F9AD401E}" type="parTrans" cxnId="{FF132828-B491-43BF-8F56-04B717265F49}">
      <dgm:prSet/>
      <dgm:spPr/>
      <dgm:t>
        <a:bodyPr/>
        <a:lstStyle/>
        <a:p>
          <a:endParaRPr lang="en-US"/>
        </a:p>
      </dgm:t>
    </dgm:pt>
    <dgm:pt modelId="{B5C38FEF-3AE7-4B83-987F-2FA7BC2115BD}" type="sibTrans" cxnId="{FF132828-B491-43BF-8F56-04B717265F49}">
      <dgm:prSet/>
      <dgm:spPr/>
      <dgm:t>
        <a:bodyPr/>
        <a:lstStyle/>
        <a:p>
          <a:endParaRPr lang="en-US"/>
        </a:p>
      </dgm:t>
    </dgm:pt>
    <dgm:pt modelId="{A6435B6F-558D-4DD9-A101-088AD66FD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Often performed on weekends</a:t>
          </a:r>
        </a:p>
      </dgm:t>
    </dgm:pt>
    <dgm:pt modelId="{2C77E135-C067-40B6-8442-19DD688BCF33}" type="parTrans" cxnId="{66F9E3EA-9302-4FDC-871A-F144EB7ACD83}">
      <dgm:prSet/>
      <dgm:spPr/>
      <dgm:t>
        <a:bodyPr/>
        <a:lstStyle/>
        <a:p>
          <a:endParaRPr lang="en-US"/>
        </a:p>
      </dgm:t>
    </dgm:pt>
    <dgm:pt modelId="{B39D6A89-7195-4CA4-98E4-D78242F63F72}" type="sibTrans" cxnId="{66F9E3EA-9302-4FDC-871A-F144EB7ACD83}">
      <dgm:prSet/>
      <dgm:spPr/>
      <dgm:t>
        <a:bodyPr/>
        <a:lstStyle/>
        <a:p>
          <a:endParaRPr lang="en-US"/>
        </a:p>
      </dgm:t>
    </dgm:pt>
    <dgm:pt modelId="{12AE7F6C-986E-4CD5-8466-1C6432C56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control over when to deploy your changes</a:t>
          </a:r>
        </a:p>
      </dgm:t>
    </dgm:pt>
    <dgm:pt modelId="{B5233E8E-75B9-4294-84AD-C90450AB28D2}" type="parTrans" cxnId="{BEDA3207-41EB-4620-8988-E42EF2514C36}">
      <dgm:prSet/>
      <dgm:spPr/>
      <dgm:t>
        <a:bodyPr/>
        <a:lstStyle/>
        <a:p>
          <a:endParaRPr lang="en-US"/>
        </a:p>
      </dgm:t>
    </dgm:pt>
    <dgm:pt modelId="{78504F82-D2FA-4AB0-BE12-22CE52C7B946}" type="sibTrans" cxnId="{BEDA3207-41EB-4620-8988-E42EF2514C36}">
      <dgm:prSet/>
      <dgm:spPr/>
      <dgm:t>
        <a:bodyPr/>
        <a:lstStyle/>
        <a:p>
          <a:endParaRPr lang="en-US"/>
        </a:p>
      </dgm:t>
    </dgm:pt>
    <dgm:pt modelId="{9CB555AB-B3F0-4072-91A3-BA802DF3DD17}" type="pres">
      <dgm:prSet presAssocID="{C143A07E-B028-4D19-AB45-3C1B33583C50}" presName="root" presStyleCnt="0">
        <dgm:presLayoutVars>
          <dgm:dir/>
          <dgm:resizeHandles val="exact"/>
        </dgm:presLayoutVars>
      </dgm:prSet>
      <dgm:spPr/>
    </dgm:pt>
    <dgm:pt modelId="{3ACE6832-0281-42EF-9F8C-702CB36631D0}" type="pres">
      <dgm:prSet presAssocID="{BA380175-0722-431A-846A-89579618EFA1}" presName="compNode" presStyleCnt="0"/>
      <dgm:spPr/>
    </dgm:pt>
    <dgm:pt modelId="{D728D11B-7D0A-4618-81C2-6B5229A478E1}" type="pres">
      <dgm:prSet presAssocID="{BA380175-0722-431A-846A-89579618EFA1}" presName="bgRect" presStyleLbl="bgShp" presStyleIdx="0" presStyleCnt="5"/>
      <dgm:spPr/>
    </dgm:pt>
    <dgm:pt modelId="{02F0B8D2-E43F-4CB3-9FFF-00D5A16A877B}" type="pres">
      <dgm:prSet presAssocID="{BA380175-0722-431A-846A-89579618EF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1CA655-1CE9-4C89-A05E-B478B152A226}" type="pres">
      <dgm:prSet presAssocID="{BA380175-0722-431A-846A-89579618EFA1}" presName="spaceRect" presStyleCnt="0"/>
      <dgm:spPr/>
    </dgm:pt>
    <dgm:pt modelId="{81C883F5-ED50-405B-8C36-C9E8AE90DC67}" type="pres">
      <dgm:prSet presAssocID="{BA380175-0722-431A-846A-89579618EFA1}" presName="parTx" presStyleLbl="revTx" presStyleIdx="0" presStyleCnt="5">
        <dgm:presLayoutVars>
          <dgm:chMax val="0"/>
          <dgm:chPref val="0"/>
        </dgm:presLayoutVars>
      </dgm:prSet>
      <dgm:spPr/>
    </dgm:pt>
    <dgm:pt modelId="{5712B072-B849-44EC-A887-C607F44AA81A}" type="pres">
      <dgm:prSet presAssocID="{A31250A8-3F6C-4AE4-9EEA-0C6598BE4EC2}" presName="sibTrans" presStyleCnt="0"/>
      <dgm:spPr/>
    </dgm:pt>
    <dgm:pt modelId="{678C66C9-0C4E-4E5D-801A-15BBAD714B44}" type="pres">
      <dgm:prSet presAssocID="{DE2C4B7F-DD8E-4D89-A695-B7B3D5D30B31}" presName="compNode" presStyleCnt="0"/>
      <dgm:spPr/>
    </dgm:pt>
    <dgm:pt modelId="{D1282AE7-C082-41E2-80A1-A6861E42FB2C}" type="pres">
      <dgm:prSet presAssocID="{DE2C4B7F-DD8E-4D89-A695-B7B3D5D30B31}" presName="bgRect" presStyleLbl="bgShp" presStyleIdx="1" presStyleCnt="5"/>
      <dgm:spPr/>
    </dgm:pt>
    <dgm:pt modelId="{A8FCA38B-948B-4CC9-AC51-309CF53883A6}" type="pres">
      <dgm:prSet presAssocID="{DE2C4B7F-DD8E-4D89-A695-B7B3D5D30B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1B62B11-5F4D-49B2-802C-8FC385132C68}" type="pres">
      <dgm:prSet presAssocID="{DE2C4B7F-DD8E-4D89-A695-B7B3D5D30B31}" presName="spaceRect" presStyleCnt="0"/>
      <dgm:spPr/>
    </dgm:pt>
    <dgm:pt modelId="{F8CE65DC-6165-4B84-B8A2-8D5B8363D196}" type="pres">
      <dgm:prSet presAssocID="{DE2C4B7F-DD8E-4D89-A695-B7B3D5D30B31}" presName="parTx" presStyleLbl="revTx" presStyleIdx="1" presStyleCnt="5">
        <dgm:presLayoutVars>
          <dgm:chMax val="0"/>
          <dgm:chPref val="0"/>
        </dgm:presLayoutVars>
      </dgm:prSet>
      <dgm:spPr/>
    </dgm:pt>
    <dgm:pt modelId="{965057D5-4E8D-460F-A066-B362EB0ADA60}" type="pres">
      <dgm:prSet presAssocID="{25D806A7-0FBC-4878-BD91-9C053DCEF5E1}" presName="sibTrans" presStyleCnt="0"/>
      <dgm:spPr/>
    </dgm:pt>
    <dgm:pt modelId="{AB8B13C9-0AA6-4FDC-A70F-5369C775DFB5}" type="pres">
      <dgm:prSet presAssocID="{AC1A2209-BBE0-40E6-8CF1-3C78799DE882}" presName="compNode" presStyleCnt="0"/>
      <dgm:spPr/>
    </dgm:pt>
    <dgm:pt modelId="{FA76CFEE-CF72-42DB-9326-28E155805AF9}" type="pres">
      <dgm:prSet presAssocID="{AC1A2209-BBE0-40E6-8CF1-3C78799DE882}" presName="bgRect" presStyleLbl="bgShp" presStyleIdx="2" presStyleCnt="5"/>
      <dgm:spPr/>
    </dgm:pt>
    <dgm:pt modelId="{D11C33BD-8C14-4503-9357-CAB696921D35}" type="pres">
      <dgm:prSet presAssocID="{AC1A2209-BBE0-40E6-8CF1-3C78799DE8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B70E1C36-A9A3-41F4-975F-0EE0C6BD4FF6}" type="pres">
      <dgm:prSet presAssocID="{AC1A2209-BBE0-40E6-8CF1-3C78799DE882}" presName="spaceRect" presStyleCnt="0"/>
      <dgm:spPr/>
    </dgm:pt>
    <dgm:pt modelId="{2D8F68B1-F06D-46EE-A228-A23D7BBBED77}" type="pres">
      <dgm:prSet presAssocID="{AC1A2209-BBE0-40E6-8CF1-3C78799DE882}" presName="parTx" presStyleLbl="revTx" presStyleIdx="2" presStyleCnt="5">
        <dgm:presLayoutVars>
          <dgm:chMax val="0"/>
          <dgm:chPref val="0"/>
        </dgm:presLayoutVars>
      </dgm:prSet>
      <dgm:spPr/>
    </dgm:pt>
    <dgm:pt modelId="{29BB1791-DEFB-44D5-AD9D-419106934532}" type="pres">
      <dgm:prSet presAssocID="{B5C38FEF-3AE7-4B83-987F-2FA7BC2115BD}" presName="sibTrans" presStyleCnt="0"/>
      <dgm:spPr/>
    </dgm:pt>
    <dgm:pt modelId="{5C23EAA5-5B48-471B-AD6D-989126EA3D07}" type="pres">
      <dgm:prSet presAssocID="{A6435B6F-558D-4DD9-A101-088AD66FD0FA}" presName="compNode" presStyleCnt="0"/>
      <dgm:spPr/>
    </dgm:pt>
    <dgm:pt modelId="{32BE6F00-C895-405E-80C9-9B45545873A9}" type="pres">
      <dgm:prSet presAssocID="{A6435B6F-558D-4DD9-A101-088AD66FD0FA}" presName="bgRect" presStyleLbl="bgShp" presStyleIdx="3" presStyleCnt="5"/>
      <dgm:spPr/>
    </dgm:pt>
    <dgm:pt modelId="{F792070E-B72D-48BB-9020-7309D4C0E354}" type="pres">
      <dgm:prSet presAssocID="{A6435B6F-558D-4DD9-A101-088AD66FD0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425452F0-1DFC-40CF-9D51-E66CF92185DC}" type="pres">
      <dgm:prSet presAssocID="{A6435B6F-558D-4DD9-A101-088AD66FD0FA}" presName="spaceRect" presStyleCnt="0"/>
      <dgm:spPr/>
    </dgm:pt>
    <dgm:pt modelId="{01DCDCC5-3E0D-4B8E-97A1-87A65881B9D5}" type="pres">
      <dgm:prSet presAssocID="{A6435B6F-558D-4DD9-A101-088AD66FD0FA}" presName="parTx" presStyleLbl="revTx" presStyleIdx="3" presStyleCnt="5">
        <dgm:presLayoutVars>
          <dgm:chMax val="0"/>
          <dgm:chPref val="0"/>
        </dgm:presLayoutVars>
      </dgm:prSet>
      <dgm:spPr/>
    </dgm:pt>
    <dgm:pt modelId="{3433CA0C-80BE-47F8-9B88-D182350FC816}" type="pres">
      <dgm:prSet presAssocID="{B39D6A89-7195-4CA4-98E4-D78242F63F72}" presName="sibTrans" presStyleCnt="0"/>
      <dgm:spPr/>
    </dgm:pt>
    <dgm:pt modelId="{06082444-FF8F-422A-9D09-AA41DFE7170E}" type="pres">
      <dgm:prSet presAssocID="{12AE7F6C-986E-4CD5-8466-1C6432C564DB}" presName="compNode" presStyleCnt="0"/>
      <dgm:spPr/>
    </dgm:pt>
    <dgm:pt modelId="{BFC119DA-2687-46A2-9711-C92C8E8C1C7B}" type="pres">
      <dgm:prSet presAssocID="{12AE7F6C-986E-4CD5-8466-1C6432C564DB}" presName="bgRect" presStyleLbl="bgShp" presStyleIdx="4" presStyleCnt="5"/>
      <dgm:spPr/>
    </dgm:pt>
    <dgm:pt modelId="{BE2B702D-FAAD-4EBA-B6E8-6C3FC1A0A8F0}" type="pres">
      <dgm:prSet presAssocID="{12AE7F6C-986E-4CD5-8466-1C6432C564D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8FC710AE-BEB0-4E8C-A36F-89AAAF7EE99C}" type="pres">
      <dgm:prSet presAssocID="{12AE7F6C-986E-4CD5-8466-1C6432C564DB}" presName="spaceRect" presStyleCnt="0"/>
      <dgm:spPr/>
    </dgm:pt>
    <dgm:pt modelId="{F02AE585-5EDA-4788-ABEA-B2F4AF5658E9}" type="pres">
      <dgm:prSet presAssocID="{12AE7F6C-986E-4CD5-8466-1C6432C564D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DA3207-41EB-4620-8988-E42EF2514C36}" srcId="{C143A07E-B028-4D19-AB45-3C1B33583C50}" destId="{12AE7F6C-986E-4CD5-8466-1C6432C564DB}" srcOrd="4" destOrd="0" parTransId="{B5233E8E-75B9-4294-84AD-C90450AB28D2}" sibTransId="{78504F82-D2FA-4AB0-BE12-22CE52C7B946}"/>
    <dgm:cxn modelId="{1C553D12-E95D-4D45-B6E0-0EB2ECF97980}" type="presOf" srcId="{C143A07E-B028-4D19-AB45-3C1B33583C50}" destId="{9CB555AB-B3F0-4072-91A3-BA802DF3DD17}" srcOrd="0" destOrd="0" presId="urn:microsoft.com/office/officeart/2018/2/layout/IconVerticalSolidList"/>
    <dgm:cxn modelId="{99E1C821-BDD8-4E61-9FD4-9180F9D440F9}" type="presOf" srcId="{12AE7F6C-986E-4CD5-8466-1C6432C564DB}" destId="{F02AE585-5EDA-4788-ABEA-B2F4AF5658E9}" srcOrd="0" destOrd="0" presId="urn:microsoft.com/office/officeart/2018/2/layout/IconVerticalSolidList"/>
    <dgm:cxn modelId="{FF132828-B491-43BF-8F56-04B717265F49}" srcId="{C143A07E-B028-4D19-AB45-3C1B33583C50}" destId="{AC1A2209-BBE0-40E6-8CF1-3C78799DE882}" srcOrd="2" destOrd="0" parTransId="{5CF1CA32-2FA4-4269-B096-24E4F9AD401E}" sibTransId="{B5C38FEF-3AE7-4B83-987F-2FA7BC2115BD}"/>
    <dgm:cxn modelId="{A8D3E441-87C3-4656-A82F-B544A7555A17}" type="presOf" srcId="{AC1A2209-BBE0-40E6-8CF1-3C78799DE882}" destId="{2D8F68B1-F06D-46EE-A228-A23D7BBBED77}" srcOrd="0" destOrd="0" presId="urn:microsoft.com/office/officeart/2018/2/layout/IconVerticalSolidList"/>
    <dgm:cxn modelId="{6C353979-F400-4408-B169-CABFA57E06AA}" srcId="{C143A07E-B028-4D19-AB45-3C1B33583C50}" destId="{BA380175-0722-431A-846A-89579618EFA1}" srcOrd="0" destOrd="0" parTransId="{1A0A3FE2-F748-4A37-B4DC-27750D4014B1}" sibTransId="{A31250A8-3F6C-4AE4-9EEA-0C6598BE4EC2}"/>
    <dgm:cxn modelId="{3E381C7D-EF46-405A-BCA2-9A470D2FD4D7}" type="presOf" srcId="{BA380175-0722-431A-846A-89579618EFA1}" destId="{81C883F5-ED50-405B-8C36-C9E8AE90DC67}" srcOrd="0" destOrd="0" presId="urn:microsoft.com/office/officeart/2018/2/layout/IconVerticalSolidList"/>
    <dgm:cxn modelId="{7BF173A6-A4C5-45EB-8618-A692A07B1198}" type="presOf" srcId="{A6435B6F-558D-4DD9-A101-088AD66FD0FA}" destId="{01DCDCC5-3E0D-4B8E-97A1-87A65881B9D5}" srcOrd="0" destOrd="0" presId="urn:microsoft.com/office/officeart/2018/2/layout/IconVerticalSolidList"/>
    <dgm:cxn modelId="{20D1BBD3-58FA-4C2D-BF05-2F6101544C7A}" type="presOf" srcId="{DE2C4B7F-DD8E-4D89-A695-B7B3D5D30B31}" destId="{F8CE65DC-6165-4B84-B8A2-8D5B8363D196}" srcOrd="0" destOrd="0" presId="urn:microsoft.com/office/officeart/2018/2/layout/IconVerticalSolidList"/>
    <dgm:cxn modelId="{66F9E3EA-9302-4FDC-871A-F144EB7ACD83}" srcId="{C143A07E-B028-4D19-AB45-3C1B33583C50}" destId="{A6435B6F-558D-4DD9-A101-088AD66FD0FA}" srcOrd="3" destOrd="0" parTransId="{2C77E135-C067-40B6-8442-19DD688BCF33}" sibTransId="{B39D6A89-7195-4CA4-98E4-D78242F63F72}"/>
    <dgm:cxn modelId="{B35391EF-EF31-4D70-9970-B35C6EBE5999}" srcId="{C143A07E-B028-4D19-AB45-3C1B33583C50}" destId="{DE2C4B7F-DD8E-4D89-A695-B7B3D5D30B31}" srcOrd="1" destOrd="0" parTransId="{804E6273-AB22-450F-9947-329BE486899F}" sibTransId="{25D806A7-0FBC-4878-BD91-9C053DCEF5E1}"/>
    <dgm:cxn modelId="{E9A5E5AD-EAA4-4C3F-9522-53CA84C56B4D}" type="presParOf" srcId="{9CB555AB-B3F0-4072-91A3-BA802DF3DD17}" destId="{3ACE6832-0281-42EF-9F8C-702CB36631D0}" srcOrd="0" destOrd="0" presId="urn:microsoft.com/office/officeart/2018/2/layout/IconVerticalSolidList"/>
    <dgm:cxn modelId="{311559D6-3201-4F87-91CB-5420F65532F7}" type="presParOf" srcId="{3ACE6832-0281-42EF-9F8C-702CB36631D0}" destId="{D728D11B-7D0A-4618-81C2-6B5229A478E1}" srcOrd="0" destOrd="0" presId="urn:microsoft.com/office/officeart/2018/2/layout/IconVerticalSolidList"/>
    <dgm:cxn modelId="{C35B1EEE-6EA4-4DFD-BF08-A2295176B9C4}" type="presParOf" srcId="{3ACE6832-0281-42EF-9F8C-702CB36631D0}" destId="{02F0B8D2-E43F-4CB3-9FFF-00D5A16A877B}" srcOrd="1" destOrd="0" presId="urn:microsoft.com/office/officeart/2018/2/layout/IconVerticalSolidList"/>
    <dgm:cxn modelId="{4E88B999-3498-410B-B139-281EDEC1E563}" type="presParOf" srcId="{3ACE6832-0281-42EF-9F8C-702CB36631D0}" destId="{7D1CA655-1CE9-4C89-A05E-B478B152A226}" srcOrd="2" destOrd="0" presId="urn:microsoft.com/office/officeart/2018/2/layout/IconVerticalSolidList"/>
    <dgm:cxn modelId="{896A32A2-79D3-4503-BC81-611226B132CB}" type="presParOf" srcId="{3ACE6832-0281-42EF-9F8C-702CB36631D0}" destId="{81C883F5-ED50-405B-8C36-C9E8AE90DC67}" srcOrd="3" destOrd="0" presId="urn:microsoft.com/office/officeart/2018/2/layout/IconVerticalSolidList"/>
    <dgm:cxn modelId="{1161FDB6-CA77-4E54-9C57-877282213226}" type="presParOf" srcId="{9CB555AB-B3F0-4072-91A3-BA802DF3DD17}" destId="{5712B072-B849-44EC-A887-C607F44AA81A}" srcOrd="1" destOrd="0" presId="urn:microsoft.com/office/officeart/2018/2/layout/IconVerticalSolidList"/>
    <dgm:cxn modelId="{A3A6F1FA-3012-4C1D-ACB3-117958A47DD7}" type="presParOf" srcId="{9CB555AB-B3F0-4072-91A3-BA802DF3DD17}" destId="{678C66C9-0C4E-4E5D-801A-15BBAD714B44}" srcOrd="2" destOrd="0" presId="urn:microsoft.com/office/officeart/2018/2/layout/IconVerticalSolidList"/>
    <dgm:cxn modelId="{95718A9E-9BEB-4AFC-90B4-D6B31EE9FDEC}" type="presParOf" srcId="{678C66C9-0C4E-4E5D-801A-15BBAD714B44}" destId="{D1282AE7-C082-41E2-80A1-A6861E42FB2C}" srcOrd="0" destOrd="0" presId="urn:microsoft.com/office/officeart/2018/2/layout/IconVerticalSolidList"/>
    <dgm:cxn modelId="{E34F223D-7847-4D60-9BCF-537B7A5C3098}" type="presParOf" srcId="{678C66C9-0C4E-4E5D-801A-15BBAD714B44}" destId="{A8FCA38B-948B-4CC9-AC51-309CF53883A6}" srcOrd="1" destOrd="0" presId="urn:microsoft.com/office/officeart/2018/2/layout/IconVerticalSolidList"/>
    <dgm:cxn modelId="{A4FCDB69-60A3-449F-B601-B9A0A6B4E342}" type="presParOf" srcId="{678C66C9-0C4E-4E5D-801A-15BBAD714B44}" destId="{B1B62B11-5F4D-49B2-802C-8FC385132C68}" srcOrd="2" destOrd="0" presId="urn:microsoft.com/office/officeart/2018/2/layout/IconVerticalSolidList"/>
    <dgm:cxn modelId="{1F71D768-3013-4D9D-B658-8098470896CB}" type="presParOf" srcId="{678C66C9-0C4E-4E5D-801A-15BBAD714B44}" destId="{F8CE65DC-6165-4B84-B8A2-8D5B8363D196}" srcOrd="3" destOrd="0" presId="urn:microsoft.com/office/officeart/2018/2/layout/IconVerticalSolidList"/>
    <dgm:cxn modelId="{9EC51C22-C454-40E3-88B8-C72BA4920023}" type="presParOf" srcId="{9CB555AB-B3F0-4072-91A3-BA802DF3DD17}" destId="{965057D5-4E8D-460F-A066-B362EB0ADA60}" srcOrd="3" destOrd="0" presId="urn:microsoft.com/office/officeart/2018/2/layout/IconVerticalSolidList"/>
    <dgm:cxn modelId="{D51FC335-468B-4260-BE94-86F0FF07CF79}" type="presParOf" srcId="{9CB555AB-B3F0-4072-91A3-BA802DF3DD17}" destId="{AB8B13C9-0AA6-4FDC-A70F-5369C775DFB5}" srcOrd="4" destOrd="0" presId="urn:microsoft.com/office/officeart/2018/2/layout/IconVerticalSolidList"/>
    <dgm:cxn modelId="{B58667BD-5C6E-4B03-8043-336FE1DA8E66}" type="presParOf" srcId="{AB8B13C9-0AA6-4FDC-A70F-5369C775DFB5}" destId="{FA76CFEE-CF72-42DB-9326-28E155805AF9}" srcOrd="0" destOrd="0" presId="urn:microsoft.com/office/officeart/2018/2/layout/IconVerticalSolidList"/>
    <dgm:cxn modelId="{E1FC3067-3653-4244-91CD-80C558D78D62}" type="presParOf" srcId="{AB8B13C9-0AA6-4FDC-A70F-5369C775DFB5}" destId="{D11C33BD-8C14-4503-9357-CAB696921D35}" srcOrd="1" destOrd="0" presId="urn:microsoft.com/office/officeart/2018/2/layout/IconVerticalSolidList"/>
    <dgm:cxn modelId="{49684E91-AAB8-4A78-8C89-B83D5AA81C83}" type="presParOf" srcId="{AB8B13C9-0AA6-4FDC-A70F-5369C775DFB5}" destId="{B70E1C36-A9A3-41F4-975F-0EE0C6BD4FF6}" srcOrd="2" destOrd="0" presId="urn:microsoft.com/office/officeart/2018/2/layout/IconVerticalSolidList"/>
    <dgm:cxn modelId="{B800BC68-9A3E-4313-9D5D-649FCCBEFA65}" type="presParOf" srcId="{AB8B13C9-0AA6-4FDC-A70F-5369C775DFB5}" destId="{2D8F68B1-F06D-46EE-A228-A23D7BBBED77}" srcOrd="3" destOrd="0" presId="urn:microsoft.com/office/officeart/2018/2/layout/IconVerticalSolidList"/>
    <dgm:cxn modelId="{4A09E2BA-661F-4D92-9A2C-C4129E0DAF2A}" type="presParOf" srcId="{9CB555AB-B3F0-4072-91A3-BA802DF3DD17}" destId="{29BB1791-DEFB-44D5-AD9D-419106934532}" srcOrd="5" destOrd="0" presId="urn:microsoft.com/office/officeart/2018/2/layout/IconVerticalSolidList"/>
    <dgm:cxn modelId="{727AEADB-2999-4E4C-B235-8489209C9713}" type="presParOf" srcId="{9CB555AB-B3F0-4072-91A3-BA802DF3DD17}" destId="{5C23EAA5-5B48-471B-AD6D-989126EA3D07}" srcOrd="6" destOrd="0" presId="urn:microsoft.com/office/officeart/2018/2/layout/IconVerticalSolidList"/>
    <dgm:cxn modelId="{7A65B3AC-CE23-4AF0-A2CE-D45A6B024017}" type="presParOf" srcId="{5C23EAA5-5B48-471B-AD6D-989126EA3D07}" destId="{32BE6F00-C895-405E-80C9-9B45545873A9}" srcOrd="0" destOrd="0" presId="urn:microsoft.com/office/officeart/2018/2/layout/IconVerticalSolidList"/>
    <dgm:cxn modelId="{3CF0D97A-D4D4-4864-B57B-8153CD166B03}" type="presParOf" srcId="{5C23EAA5-5B48-471B-AD6D-989126EA3D07}" destId="{F792070E-B72D-48BB-9020-7309D4C0E354}" srcOrd="1" destOrd="0" presId="urn:microsoft.com/office/officeart/2018/2/layout/IconVerticalSolidList"/>
    <dgm:cxn modelId="{F229563A-2888-4712-8A85-E927F9E18391}" type="presParOf" srcId="{5C23EAA5-5B48-471B-AD6D-989126EA3D07}" destId="{425452F0-1DFC-40CF-9D51-E66CF92185DC}" srcOrd="2" destOrd="0" presId="urn:microsoft.com/office/officeart/2018/2/layout/IconVerticalSolidList"/>
    <dgm:cxn modelId="{D0581A10-0659-4EA1-A44B-20C7DA738C99}" type="presParOf" srcId="{5C23EAA5-5B48-471B-AD6D-989126EA3D07}" destId="{01DCDCC5-3E0D-4B8E-97A1-87A65881B9D5}" srcOrd="3" destOrd="0" presId="urn:microsoft.com/office/officeart/2018/2/layout/IconVerticalSolidList"/>
    <dgm:cxn modelId="{925738D9-23F4-4110-B33E-BA4D2961E1FC}" type="presParOf" srcId="{9CB555AB-B3F0-4072-91A3-BA802DF3DD17}" destId="{3433CA0C-80BE-47F8-9B88-D182350FC816}" srcOrd="7" destOrd="0" presId="urn:microsoft.com/office/officeart/2018/2/layout/IconVerticalSolidList"/>
    <dgm:cxn modelId="{6D057BC1-A109-4490-86C1-5D9948AA6CC7}" type="presParOf" srcId="{9CB555AB-B3F0-4072-91A3-BA802DF3DD17}" destId="{06082444-FF8F-422A-9D09-AA41DFE7170E}" srcOrd="8" destOrd="0" presId="urn:microsoft.com/office/officeart/2018/2/layout/IconVerticalSolidList"/>
    <dgm:cxn modelId="{E5CCE74E-D9E1-46F5-AE54-83617C714809}" type="presParOf" srcId="{06082444-FF8F-422A-9D09-AA41DFE7170E}" destId="{BFC119DA-2687-46A2-9711-C92C8E8C1C7B}" srcOrd="0" destOrd="0" presId="urn:microsoft.com/office/officeart/2018/2/layout/IconVerticalSolidList"/>
    <dgm:cxn modelId="{261DD895-AAA8-4ABA-B32F-39002BA936CF}" type="presParOf" srcId="{06082444-FF8F-422A-9D09-AA41DFE7170E}" destId="{BE2B702D-FAAD-4EBA-B6E8-6C3FC1A0A8F0}" srcOrd="1" destOrd="0" presId="urn:microsoft.com/office/officeart/2018/2/layout/IconVerticalSolidList"/>
    <dgm:cxn modelId="{7C916EFA-DEDF-4AB0-AEC1-0BF29C8791C8}" type="presParOf" srcId="{06082444-FF8F-422A-9D09-AA41DFE7170E}" destId="{8FC710AE-BEB0-4E8C-A36F-89AAAF7EE99C}" srcOrd="2" destOrd="0" presId="urn:microsoft.com/office/officeart/2018/2/layout/IconVerticalSolidList"/>
    <dgm:cxn modelId="{EE12EFE8-22DC-4888-920D-D2CA63FFFB1A}" type="presParOf" srcId="{06082444-FF8F-422A-9D09-AA41DFE7170E}" destId="{F02AE585-5EDA-4788-ABEA-B2F4AF5658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554DCF-064C-4421-9207-9996A5F452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72ADF3-2539-4C56-A26E-7BDA8D856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to perform gymnastics</a:t>
          </a:r>
        </a:p>
      </dgm:t>
    </dgm:pt>
    <dgm:pt modelId="{EDD6D9F2-1D75-40E8-B1F1-84398DCC6A95}" type="parTrans" cxnId="{6A55A236-25B1-4B07-A29A-A442FA744DF5}">
      <dgm:prSet/>
      <dgm:spPr/>
      <dgm:t>
        <a:bodyPr/>
        <a:lstStyle/>
        <a:p>
          <a:endParaRPr lang="en-US"/>
        </a:p>
      </dgm:t>
    </dgm:pt>
    <dgm:pt modelId="{012703AC-316D-47F2-A069-3DF039AC0587}" type="sibTrans" cxnId="{6A55A236-25B1-4B07-A29A-A442FA744D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7BC240-5BB2-4D35-98F2-B99DFD8A8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Lock out users/apps</a:t>
          </a:r>
        </a:p>
      </dgm:t>
    </dgm:pt>
    <dgm:pt modelId="{231F57A8-E0E1-4ADF-92C4-8B2237F2D242}" type="parTrans" cxnId="{CF974268-EB7B-43DD-8F8F-C7056F3A0093}">
      <dgm:prSet/>
      <dgm:spPr/>
      <dgm:t>
        <a:bodyPr/>
        <a:lstStyle/>
        <a:p>
          <a:endParaRPr lang="en-US"/>
        </a:p>
      </dgm:t>
    </dgm:pt>
    <dgm:pt modelId="{C6C58500-7A26-426C-BFC7-B2433FAF035F}" type="sibTrans" cxnId="{CF974268-EB7B-43DD-8F8F-C7056F3A00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CFC9EB-B0DF-46B4-B0CF-FA2D2E9A5A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Take Offline</a:t>
          </a:r>
        </a:p>
      </dgm:t>
    </dgm:pt>
    <dgm:pt modelId="{B83012BF-C3FA-4FFE-8133-63BC65A5E862}" type="parTrans" cxnId="{9C5C5060-3310-4CF8-94BF-53563E1C5DCA}">
      <dgm:prSet/>
      <dgm:spPr/>
      <dgm:t>
        <a:bodyPr/>
        <a:lstStyle/>
        <a:p>
          <a:endParaRPr lang="en-US"/>
        </a:p>
      </dgm:t>
    </dgm:pt>
    <dgm:pt modelId="{B03073C4-9C84-4B54-A582-23E2153EF12C}" type="sibTrans" cxnId="{9C5C5060-3310-4CF8-94BF-53563E1C5D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97519E-16FF-46B1-AD35-0DF88D884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Disable data writes</a:t>
          </a:r>
        </a:p>
      </dgm:t>
    </dgm:pt>
    <dgm:pt modelId="{0595427A-6537-4A0A-ADBD-94616CA3A391}" type="parTrans" cxnId="{BCD10BEB-DADE-43A6-815F-F48DD2BFAF88}">
      <dgm:prSet/>
      <dgm:spPr/>
      <dgm:t>
        <a:bodyPr/>
        <a:lstStyle/>
        <a:p>
          <a:endParaRPr lang="en-US"/>
        </a:p>
      </dgm:t>
    </dgm:pt>
    <dgm:pt modelId="{01F34BC7-0DBE-48E6-A0C3-4314AE4DC80E}" type="sibTrans" cxnId="{BCD10BEB-DADE-43A6-815F-F48DD2BFAF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728EE0-5F2F-4DB3-8DF5-78E502DF0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in parallel and sync up data</a:t>
          </a:r>
        </a:p>
      </dgm:t>
    </dgm:pt>
    <dgm:pt modelId="{F7F47F4F-8503-4895-89F7-197B1A3E2B10}" type="parTrans" cxnId="{97895699-7F23-4E9A-B25D-92DBDAF9653A}">
      <dgm:prSet/>
      <dgm:spPr/>
      <dgm:t>
        <a:bodyPr/>
        <a:lstStyle/>
        <a:p>
          <a:endParaRPr lang="en-US"/>
        </a:p>
      </dgm:t>
    </dgm:pt>
    <dgm:pt modelId="{9762D5E2-24C8-4B6F-BBAD-A586C399E6DF}" type="sibTrans" cxnId="{97895699-7F23-4E9A-B25D-92DBDAF9653A}">
      <dgm:prSet/>
      <dgm:spPr/>
      <dgm:t>
        <a:bodyPr/>
        <a:lstStyle/>
        <a:p>
          <a:endParaRPr lang="en-US"/>
        </a:p>
      </dgm:t>
    </dgm:pt>
    <dgm:pt modelId="{159FAD35-1F5C-4DF9-ADED-E5F44A45E373}" type="pres">
      <dgm:prSet presAssocID="{BA554DCF-064C-4421-9207-9996A5F45212}" presName="root" presStyleCnt="0">
        <dgm:presLayoutVars>
          <dgm:dir/>
          <dgm:resizeHandles val="exact"/>
        </dgm:presLayoutVars>
      </dgm:prSet>
      <dgm:spPr/>
    </dgm:pt>
    <dgm:pt modelId="{7E667876-A998-474A-985F-E043BC1B4BC6}" type="pres">
      <dgm:prSet presAssocID="{BA554DCF-064C-4421-9207-9996A5F45212}" presName="container" presStyleCnt="0">
        <dgm:presLayoutVars>
          <dgm:dir/>
          <dgm:resizeHandles val="exact"/>
        </dgm:presLayoutVars>
      </dgm:prSet>
      <dgm:spPr/>
    </dgm:pt>
    <dgm:pt modelId="{59210459-0A5D-4880-A55D-160557A4C6E5}" type="pres">
      <dgm:prSet presAssocID="{9072ADF3-2539-4C56-A26E-7BDA8D8562A2}" presName="compNode" presStyleCnt="0"/>
      <dgm:spPr/>
    </dgm:pt>
    <dgm:pt modelId="{07568BA8-2BF0-4BBC-8AE2-FDD467740879}" type="pres">
      <dgm:prSet presAssocID="{9072ADF3-2539-4C56-A26E-7BDA8D8562A2}" presName="iconBgRect" presStyleLbl="bgShp" presStyleIdx="0" presStyleCnt="5"/>
      <dgm:spPr/>
    </dgm:pt>
    <dgm:pt modelId="{E8CB3053-78C3-411D-9875-B9D7B2194F23}" type="pres">
      <dgm:prSet presAssocID="{9072ADF3-2539-4C56-A26E-7BDA8D85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AF4474AA-E195-4656-A0D3-97642CD8E649}" type="pres">
      <dgm:prSet presAssocID="{9072ADF3-2539-4C56-A26E-7BDA8D8562A2}" presName="spaceRect" presStyleCnt="0"/>
      <dgm:spPr/>
    </dgm:pt>
    <dgm:pt modelId="{386FE75B-2532-4B8E-9534-5709E7E57D70}" type="pres">
      <dgm:prSet presAssocID="{9072ADF3-2539-4C56-A26E-7BDA8D8562A2}" presName="textRect" presStyleLbl="revTx" presStyleIdx="0" presStyleCnt="5">
        <dgm:presLayoutVars>
          <dgm:chMax val="1"/>
          <dgm:chPref val="1"/>
        </dgm:presLayoutVars>
      </dgm:prSet>
      <dgm:spPr/>
    </dgm:pt>
    <dgm:pt modelId="{B1F69B6F-176E-4CB1-B107-0CD6A6251088}" type="pres">
      <dgm:prSet presAssocID="{012703AC-316D-47F2-A069-3DF039AC0587}" presName="sibTrans" presStyleLbl="sibTrans2D1" presStyleIdx="0" presStyleCnt="0"/>
      <dgm:spPr/>
    </dgm:pt>
    <dgm:pt modelId="{6FFF3EBF-C525-4BFB-BCF8-505B97D6C84C}" type="pres">
      <dgm:prSet presAssocID="{567BC240-5BB2-4D35-98F2-B99DFD8A83E7}" presName="compNode" presStyleCnt="0"/>
      <dgm:spPr/>
    </dgm:pt>
    <dgm:pt modelId="{489D1F23-2D38-4E7D-85D4-3926E6284BB1}" type="pres">
      <dgm:prSet presAssocID="{567BC240-5BB2-4D35-98F2-B99DFD8A83E7}" presName="iconBgRect" presStyleLbl="bgShp" presStyleIdx="1" presStyleCnt="5"/>
      <dgm:spPr/>
    </dgm:pt>
    <dgm:pt modelId="{71ECB9D6-DB78-4081-B00F-D0A07ACD546C}" type="pres">
      <dgm:prSet presAssocID="{567BC240-5BB2-4D35-98F2-B99DFD8A83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2B2902F-2994-467C-8837-6CB99EC2319F}" type="pres">
      <dgm:prSet presAssocID="{567BC240-5BB2-4D35-98F2-B99DFD8A83E7}" presName="spaceRect" presStyleCnt="0"/>
      <dgm:spPr/>
    </dgm:pt>
    <dgm:pt modelId="{3BC48950-C98A-45DB-BDDD-2BA0744783A5}" type="pres">
      <dgm:prSet presAssocID="{567BC240-5BB2-4D35-98F2-B99DFD8A83E7}" presName="textRect" presStyleLbl="revTx" presStyleIdx="1" presStyleCnt="5">
        <dgm:presLayoutVars>
          <dgm:chMax val="1"/>
          <dgm:chPref val="1"/>
        </dgm:presLayoutVars>
      </dgm:prSet>
      <dgm:spPr/>
    </dgm:pt>
    <dgm:pt modelId="{B2302E88-2B3E-48D3-A0B5-E8465D205487}" type="pres">
      <dgm:prSet presAssocID="{C6C58500-7A26-426C-BFC7-B2433FAF035F}" presName="sibTrans" presStyleLbl="sibTrans2D1" presStyleIdx="0" presStyleCnt="0"/>
      <dgm:spPr/>
    </dgm:pt>
    <dgm:pt modelId="{6D577B64-A94A-4B9D-B323-58FAD7788E8D}" type="pres">
      <dgm:prSet presAssocID="{3CCFC9EB-B0DF-46B4-B0CF-FA2D2E9A5A4B}" presName="compNode" presStyleCnt="0"/>
      <dgm:spPr/>
    </dgm:pt>
    <dgm:pt modelId="{C18C4812-B1DD-4FA7-98C2-3B7E9CA1B2F7}" type="pres">
      <dgm:prSet presAssocID="{3CCFC9EB-B0DF-46B4-B0CF-FA2D2E9A5A4B}" presName="iconBgRect" presStyleLbl="bgShp" presStyleIdx="2" presStyleCnt="5"/>
      <dgm:spPr/>
    </dgm:pt>
    <dgm:pt modelId="{0BAA667C-5DAC-4601-989C-C7EFBCA623AA}" type="pres">
      <dgm:prSet presAssocID="{3CCFC9EB-B0DF-46B4-B0CF-FA2D2E9A5A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C0C6288-CA53-4304-B652-E693CB87068A}" type="pres">
      <dgm:prSet presAssocID="{3CCFC9EB-B0DF-46B4-B0CF-FA2D2E9A5A4B}" presName="spaceRect" presStyleCnt="0"/>
      <dgm:spPr/>
    </dgm:pt>
    <dgm:pt modelId="{67457CD2-9903-46D5-B1B9-2D2C180C8CF5}" type="pres">
      <dgm:prSet presAssocID="{3CCFC9EB-B0DF-46B4-B0CF-FA2D2E9A5A4B}" presName="textRect" presStyleLbl="revTx" presStyleIdx="2" presStyleCnt="5">
        <dgm:presLayoutVars>
          <dgm:chMax val="1"/>
          <dgm:chPref val="1"/>
        </dgm:presLayoutVars>
      </dgm:prSet>
      <dgm:spPr/>
    </dgm:pt>
    <dgm:pt modelId="{8CB49736-5108-47C3-8AC9-47179F7FE40E}" type="pres">
      <dgm:prSet presAssocID="{B03073C4-9C84-4B54-A582-23E2153EF12C}" presName="sibTrans" presStyleLbl="sibTrans2D1" presStyleIdx="0" presStyleCnt="0"/>
      <dgm:spPr/>
    </dgm:pt>
    <dgm:pt modelId="{7E265B82-76F0-43A7-8A91-D6D0D8CB1AA7}" type="pres">
      <dgm:prSet presAssocID="{9597519E-16FF-46B1-AD35-0DF88D884419}" presName="compNode" presStyleCnt="0"/>
      <dgm:spPr/>
    </dgm:pt>
    <dgm:pt modelId="{BB9792DE-B6D4-4735-ACF0-D7B6898AE712}" type="pres">
      <dgm:prSet presAssocID="{9597519E-16FF-46B1-AD35-0DF88D884419}" presName="iconBgRect" presStyleLbl="bgShp" presStyleIdx="3" presStyleCnt="5"/>
      <dgm:spPr/>
    </dgm:pt>
    <dgm:pt modelId="{7B14D36F-ABF1-4677-B7DB-42DFEACF21A2}" type="pres">
      <dgm:prSet presAssocID="{9597519E-16FF-46B1-AD35-0DF88D8844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F2BFA2-E477-48C7-B34A-D5B831BB7FD6}" type="pres">
      <dgm:prSet presAssocID="{9597519E-16FF-46B1-AD35-0DF88D884419}" presName="spaceRect" presStyleCnt="0"/>
      <dgm:spPr/>
    </dgm:pt>
    <dgm:pt modelId="{04C883B0-6A1D-4A35-8321-D10512793FE0}" type="pres">
      <dgm:prSet presAssocID="{9597519E-16FF-46B1-AD35-0DF88D884419}" presName="textRect" presStyleLbl="revTx" presStyleIdx="3" presStyleCnt="5">
        <dgm:presLayoutVars>
          <dgm:chMax val="1"/>
          <dgm:chPref val="1"/>
        </dgm:presLayoutVars>
      </dgm:prSet>
      <dgm:spPr/>
    </dgm:pt>
    <dgm:pt modelId="{1E1B82D6-6DEB-49BC-A38D-DAA83E8DE029}" type="pres">
      <dgm:prSet presAssocID="{01F34BC7-0DBE-48E6-A0C3-4314AE4DC80E}" presName="sibTrans" presStyleLbl="sibTrans2D1" presStyleIdx="0" presStyleCnt="0"/>
      <dgm:spPr/>
    </dgm:pt>
    <dgm:pt modelId="{63C7EDE8-CB52-48DD-926D-4641C2DC15B1}" type="pres">
      <dgm:prSet presAssocID="{F7728EE0-5F2F-4DB3-8DF5-78E502DF0239}" presName="compNode" presStyleCnt="0"/>
      <dgm:spPr/>
    </dgm:pt>
    <dgm:pt modelId="{9506B91B-CF06-4391-ABE3-B910CAF688E1}" type="pres">
      <dgm:prSet presAssocID="{F7728EE0-5F2F-4DB3-8DF5-78E502DF0239}" presName="iconBgRect" presStyleLbl="bgShp" presStyleIdx="4" presStyleCnt="5"/>
      <dgm:spPr/>
    </dgm:pt>
    <dgm:pt modelId="{2A64E206-B853-4118-A6DC-10691F070027}" type="pres">
      <dgm:prSet presAssocID="{F7728EE0-5F2F-4DB3-8DF5-78E502DF02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1CB5448-916B-47B3-B1A1-0B6D0C7BD7BC}" type="pres">
      <dgm:prSet presAssocID="{F7728EE0-5F2F-4DB3-8DF5-78E502DF0239}" presName="spaceRect" presStyleCnt="0"/>
      <dgm:spPr/>
    </dgm:pt>
    <dgm:pt modelId="{654DD36D-9CDC-44AD-9E9B-EE20B9B78993}" type="pres">
      <dgm:prSet presAssocID="{F7728EE0-5F2F-4DB3-8DF5-78E502DF023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EE4DD04-1ADD-4182-9C50-22EF44FB7681}" type="presOf" srcId="{C6C58500-7A26-426C-BFC7-B2433FAF035F}" destId="{B2302E88-2B3E-48D3-A0B5-E8465D205487}" srcOrd="0" destOrd="0" presId="urn:microsoft.com/office/officeart/2018/2/layout/IconCircleList"/>
    <dgm:cxn modelId="{D6A63E27-3B91-4BAE-A7E9-EDE3CE7F49EB}" type="presOf" srcId="{9597519E-16FF-46B1-AD35-0DF88D884419}" destId="{04C883B0-6A1D-4A35-8321-D10512793FE0}" srcOrd="0" destOrd="0" presId="urn:microsoft.com/office/officeart/2018/2/layout/IconCircleList"/>
    <dgm:cxn modelId="{5ACAB727-1ECE-459E-8763-9208E1AB0991}" type="presOf" srcId="{01F34BC7-0DBE-48E6-A0C3-4314AE4DC80E}" destId="{1E1B82D6-6DEB-49BC-A38D-DAA83E8DE029}" srcOrd="0" destOrd="0" presId="urn:microsoft.com/office/officeart/2018/2/layout/IconCircleList"/>
    <dgm:cxn modelId="{BD156132-367A-45E3-A775-916526D62724}" type="presOf" srcId="{B03073C4-9C84-4B54-A582-23E2153EF12C}" destId="{8CB49736-5108-47C3-8AC9-47179F7FE40E}" srcOrd="0" destOrd="0" presId="urn:microsoft.com/office/officeart/2018/2/layout/IconCircleList"/>
    <dgm:cxn modelId="{6A55A236-25B1-4B07-A29A-A442FA744DF5}" srcId="{BA554DCF-064C-4421-9207-9996A5F45212}" destId="{9072ADF3-2539-4C56-A26E-7BDA8D8562A2}" srcOrd="0" destOrd="0" parTransId="{EDD6D9F2-1D75-40E8-B1F1-84398DCC6A95}" sibTransId="{012703AC-316D-47F2-A069-3DF039AC0587}"/>
    <dgm:cxn modelId="{9C5C5060-3310-4CF8-94BF-53563E1C5DCA}" srcId="{BA554DCF-064C-4421-9207-9996A5F45212}" destId="{3CCFC9EB-B0DF-46B4-B0CF-FA2D2E9A5A4B}" srcOrd="2" destOrd="0" parTransId="{B83012BF-C3FA-4FFE-8133-63BC65A5E862}" sibTransId="{B03073C4-9C84-4B54-A582-23E2153EF12C}"/>
    <dgm:cxn modelId="{CF974268-EB7B-43DD-8F8F-C7056F3A0093}" srcId="{BA554DCF-064C-4421-9207-9996A5F45212}" destId="{567BC240-5BB2-4D35-98F2-B99DFD8A83E7}" srcOrd="1" destOrd="0" parTransId="{231F57A8-E0E1-4ADF-92C4-8B2237F2D242}" sibTransId="{C6C58500-7A26-426C-BFC7-B2433FAF035F}"/>
    <dgm:cxn modelId="{97895699-7F23-4E9A-B25D-92DBDAF9653A}" srcId="{BA554DCF-064C-4421-9207-9996A5F45212}" destId="{F7728EE0-5F2F-4DB3-8DF5-78E502DF0239}" srcOrd="4" destOrd="0" parTransId="{F7F47F4F-8503-4895-89F7-197B1A3E2B10}" sibTransId="{9762D5E2-24C8-4B6F-BBAD-A586C399E6DF}"/>
    <dgm:cxn modelId="{24A724CC-A3BA-4908-9585-34B8757735FF}" type="presOf" srcId="{BA554DCF-064C-4421-9207-9996A5F45212}" destId="{159FAD35-1F5C-4DF9-ADED-E5F44A45E373}" srcOrd="0" destOrd="0" presId="urn:microsoft.com/office/officeart/2018/2/layout/IconCircleList"/>
    <dgm:cxn modelId="{99A3DFD1-6888-496C-8B80-FBC1DB633533}" type="presOf" srcId="{9072ADF3-2539-4C56-A26E-7BDA8D8562A2}" destId="{386FE75B-2532-4B8E-9534-5709E7E57D70}" srcOrd="0" destOrd="0" presId="urn:microsoft.com/office/officeart/2018/2/layout/IconCircleList"/>
    <dgm:cxn modelId="{89F34ED8-CC1A-4AA9-BCF6-22F46750FBED}" type="presOf" srcId="{3CCFC9EB-B0DF-46B4-B0CF-FA2D2E9A5A4B}" destId="{67457CD2-9903-46D5-B1B9-2D2C180C8CF5}" srcOrd="0" destOrd="0" presId="urn:microsoft.com/office/officeart/2018/2/layout/IconCircleList"/>
    <dgm:cxn modelId="{B8292FE5-0AB0-462B-8569-6A56AB77BCE5}" type="presOf" srcId="{567BC240-5BB2-4D35-98F2-B99DFD8A83E7}" destId="{3BC48950-C98A-45DB-BDDD-2BA0744783A5}" srcOrd="0" destOrd="0" presId="urn:microsoft.com/office/officeart/2018/2/layout/IconCircleList"/>
    <dgm:cxn modelId="{BCD10BEB-DADE-43A6-815F-F48DD2BFAF88}" srcId="{BA554DCF-064C-4421-9207-9996A5F45212}" destId="{9597519E-16FF-46B1-AD35-0DF88D884419}" srcOrd="3" destOrd="0" parTransId="{0595427A-6537-4A0A-ADBD-94616CA3A391}" sibTransId="{01F34BC7-0DBE-48E6-A0C3-4314AE4DC80E}"/>
    <dgm:cxn modelId="{E5294FEB-9D7E-4FC0-8103-8F12F91360A9}" type="presOf" srcId="{012703AC-316D-47F2-A069-3DF039AC0587}" destId="{B1F69B6F-176E-4CB1-B107-0CD6A6251088}" srcOrd="0" destOrd="0" presId="urn:microsoft.com/office/officeart/2018/2/layout/IconCircleList"/>
    <dgm:cxn modelId="{8B30BEFC-435F-4183-91C5-5710BCF9C0DE}" type="presOf" srcId="{F7728EE0-5F2F-4DB3-8DF5-78E502DF0239}" destId="{654DD36D-9CDC-44AD-9E9B-EE20B9B78993}" srcOrd="0" destOrd="0" presId="urn:microsoft.com/office/officeart/2018/2/layout/IconCircleList"/>
    <dgm:cxn modelId="{C223DAD4-B4D1-4690-98B1-BCE5DE88233E}" type="presParOf" srcId="{159FAD35-1F5C-4DF9-ADED-E5F44A45E373}" destId="{7E667876-A998-474A-985F-E043BC1B4BC6}" srcOrd="0" destOrd="0" presId="urn:microsoft.com/office/officeart/2018/2/layout/IconCircleList"/>
    <dgm:cxn modelId="{BE449059-EA6E-41A9-8559-286C307217A1}" type="presParOf" srcId="{7E667876-A998-474A-985F-E043BC1B4BC6}" destId="{59210459-0A5D-4880-A55D-160557A4C6E5}" srcOrd="0" destOrd="0" presId="urn:microsoft.com/office/officeart/2018/2/layout/IconCircleList"/>
    <dgm:cxn modelId="{81399BFB-1D99-485B-9A61-ECC15BBE8EC8}" type="presParOf" srcId="{59210459-0A5D-4880-A55D-160557A4C6E5}" destId="{07568BA8-2BF0-4BBC-8AE2-FDD467740879}" srcOrd="0" destOrd="0" presId="urn:microsoft.com/office/officeart/2018/2/layout/IconCircleList"/>
    <dgm:cxn modelId="{7FEF25D0-05F6-4679-8D33-D428D551AEDA}" type="presParOf" srcId="{59210459-0A5D-4880-A55D-160557A4C6E5}" destId="{E8CB3053-78C3-411D-9875-B9D7B2194F23}" srcOrd="1" destOrd="0" presId="urn:microsoft.com/office/officeart/2018/2/layout/IconCircleList"/>
    <dgm:cxn modelId="{10F840EF-83C0-44EF-B2A2-C7968A7FD73A}" type="presParOf" srcId="{59210459-0A5D-4880-A55D-160557A4C6E5}" destId="{AF4474AA-E195-4656-A0D3-97642CD8E649}" srcOrd="2" destOrd="0" presId="urn:microsoft.com/office/officeart/2018/2/layout/IconCircleList"/>
    <dgm:cxn modelId="{9885B257-ED7C-477E-A9F3-A6216B0578AF}" type="presParOf" srcId="{59210459-0A5D-4880-A55D-160557A4C6E5}" destId="{386FE75B-2532-4B8E-9534-5709E7E57D70}" srcOrd="3" destOrd="0" presId="urn:microsoft.com/office/officeart/2018/2/layout/IconCircleList"/>
    <dgm:cxn modelId="{3E2E7CA0-D747-4BFD-AD7E-1CD71F4EA3A6}" type="presParOf" srcId="{7E667876-A998-474A-985F-E043BC1B4BC6}" destId="{B1F69B6F-176E-4CB1-B107-0CD6A6251088}" srcOrd="1" destOrd="0" presId="urn:microsoft.com/office/officeart/2018/2/layout/IconCircleList"/>
    <dgm:cxn modelId="{C63A0BE5-A8E2-4F6A-A80C-2D1B95D6B95E}" type="presParOf" srcId="{7E667876-A998-474A-985F-E043BC1B4BC6}" destId="{6FFF3EBF-C525-4BFB-BCF8-505B97D6C84C}" srcOrd="2" destOrd="0" presId="urn:microsoft.com/office/officeart/2018/2/layout/IconCircleList"/>
    <dgm:cxn modelId="{9C22037A-1169-41A2-AFD2-5EB0172C2D59}" type="presParOf" srcId="{6FFF3EBF-C525-4BFB-BCF8-505B97D6C84C}" destId="{489D1F23-2D38-4E7D-85D4-3926E6284BB1}" srcOrd="0" destOrd="0" presId="urn:microsoft.com/office/officeart/2018/2/layout/IconCircleList"/>
    <dgm:cxn modelId="{4471EEF8-572C-4536-AB76-E26799445381}" type="presParOf" srcId="{6FFF3EBF-C525-4BFB-BCF8-505B97D6C84C}" destId="{71ECB9D6-DB78-4081-B00F-D0A07ACD546C}" srcOrd="1" destOrd="0" presId="urn:microsoft.com/office/officeart/2018/2/layout/IconCircleList"/>
    <dgm:cxn modelId="{33F2C2A1-FE85-4DDB-9D71-672C8EAEEF28}" type="presParOf" srcId="{6FFF3EBF-C525-4BFB-BCF8-505B97D6C84C}" destId="{72B2902F-2994-467C-8837-6CB99EC2319F}" srcOrd="2" destOrd="0" presId="urn:microsoft.com/office/officeart/2018/2/layout/IconCircleList"/>
    <dgm:cxn modelId="{A84272B1-211F-4489-8E13-53406AD3FA7F}" type="presParOf" srcId="{6FFF3EBF-C525-4BFB-BCF8-505B97D6C84C}" destId="{3BC48950-C98A-45DB-BDDD-2BA0744783A5}" srcOrd="3" destOrd="0" presId="urn:microsoft.com/office/officeart/2018/2/layout/IconCircleList"/>
    <dgm:cxn modelId="{1A691915-879C-4A21-87DC-1DD3F8509D4D}" type="presParOf" srcId="{7E667876-A998-474A-985F-E043BC1B4BC6}" destId="{B2302E88-2B3E-48D3-A0B5-E8465D205487}" srcOrd="3" destOrd="0" presId="urn:microsoft.com/office/officeart/2018/2/layout/IconCircleList"/>
    <dgm:cxn modelId="{DD35AA15-2102-49FE-86B1-D141B78FC131}" type="presParOf" srcId="{7E667876-A998-474A-985F-E043BC1B4BC6}" destId="{6D577B64-A94A-4B9D-B323-58FAD7788E8D}" srcOrd="4" destOrd="0" presId="urn:microsoft.com/office/officeart/2018/2/layout/IconCircleList"/>
    <dgm:cxn modelId="{53B03723-82A9-483E-A887-E815AF73377C}" type="presParOf" srcId="{6D577B64-A94A-4B9D-B323-58FAD7788E8D}" destId="{C18C4812-B1DD-4FA7-98C2-3B7E9CA1B2F7}" srcOrd="0" destOrd="0" presId="urn:microsoft.com/office/officeart/2018/2/layout/IconCircleList"/>
    <dgm:cxn modelId="{936D7F9A-F094-49AD-A5BD-4A5834FA101A}" type="presParOf" srcId="{6D577B64-A94A-4B9D-B323-58FAD7788E8D}" destId="{0BAA667C-5DAC-4601-989C-C7EFBCA623AA}" srcOrd="1" destOrd="0" presId="urn:microsoft.com/office/officeart/2018/2/layout/IconCircleList"/>
    <dgm:cxn modelId="{4FBEC83A-DA52-456B-8913-A0DBAF1527C1}" type="presParOf" srcId="{6D577B64-A94A-4B9D-B323-58FAD7788E8D}" destId="{6C0C6288-CA53-4304-B652-E693CB87068A}" srcOrd="2" destOrd="0" presId="urn:microsoft.com/office/officeart/2018/2/layout/IconCircleList"/>
    <dgm:cxn modelId="{828EC30C-2A56-4FD3-BFAC-FAFB477ED2A7}" type="presParOf" srcId="{6D577B64-A94A-4B9D-B323-58FAD7788E8D}" destId="{67457CD2-9903-46D5-B1B9-2D2C180C8CF5}" srcOrd="3" destOrd="0" presId="urn:microsoft.com/office/officeart/2018/2/layout/IconCircleList"/>
    <dgm:cxn modelId="{7096A43A-2735-423A-826F-DA5C2A12DCB5}" type="presParOf" srcId="{7E667876-A998-474A-985F-E043BC1B4BC6}" destId="{8CB49736-5108-47C3-8AC9-47179F7FE40E}" srcOrd="5" destOrd="0" presId="urn:microsoft.com/office/officeart/2018/2/layout/IconCircleList"/>
    <dgm:cxn modelId="{1EC45A91-1471-4B48-B043-33FD4C10DC94}" type="presParOf" srcId="{7E667876-A998-474A-985F-E043BC1B4BC6}" destId="{7E265B82-76F0-43A7-8A91-D6D0D8CB1AA7}" srcOrd="6" destOrd="0" presId="urn:microsoft.com/office/officeart/2018/2/layout/IconCircleList"/>
    <dgm:cxn modelId="{0AF92AE6-00F6-4C96-AEFA-E41183677288}" type="presParOf" srcId="{7E265B82-76F0-43A7-8A91-D6D0D8CB1AA7}" destId="{BB9792DE-B6D4-4735-ACF0-D7B6898AE712}" srcOrd="0" destOrd="0" presId="urn:microsoft.com/office/officeart/2018/2/layout/IconCircleList"/>
    <dgm:cxn modelId="{92DDB2C8-DAA9-4F10-A261-237230FD07DB}" type="presParOf" srcId="{7E265B82-76F0-43A7-8A91-D6D0D8CB1AA7}" destId="{7B14D36F-ABF1-4677-B7DB-42DFEACF21A2}" srcOrd="1" destOrd="0" presId="urn:microsoft.com/office/officeart/2018/2/layout/IconCircleList"/>
    <dgm:cxn modelId="{F1F79D93-12A7-41F5-9569-1B719C2ADBB4}" type="presParOf" srcId="{7E265B82-76F0-43A7-8A91-D6D0D8CB1AA7}" destId="{B6F2BFA2-E477-48C7-B34A-D5B831BB7FD6}" srcOrd="2" destOrd="0" presId="urn:microsoft.com/office/officeart/2018/2/layout/IconCircleList"/>
    <dgm:cxn modelId="{D54FA91D-304C-48D9-9E4A-9B75D024551B}" type="presParOf" srcId="{7E265B82-76F0-43A7-8A91-D6D0D8CB1AA7}" destId="{04C883B0-6A1D-4A35-8321-D10512793FE0}" srcOrd="3" destOrd="0" presId="urn:microsoft.com/office/officeart/2018/2/layout/IconCircleList"/>
    <dgm:cxn modelId="{8CD21409-DECA-4BA4-B205-A8F2D2A25D62}" type="presParOf" srcId="{7E667876-A998-474A-985F-E043BC1B4BC6}" destId="{1E1B82D6-6DEB-49BC-A38D-DAA83E8DE029}" srcOrd="7" destOrd="0" presId="urn:microsoft.com/office/officeart/2018/2/layout/IconCircleList"/>
    <dgm:cxn modelId="{2990FED6-529E-4DE9-873A-D2EE07A26567}" type="presParOf" srcId="{7E667876-A998-474A-985F-E043BC1B4BC6}" destId="{63C7EDE8-CB52-48DD-926D-4641C2DC15B1}" srcOrd="8" destOrd="0" presId="urn:microsoft.com/office/officeart/2018/2/layout/IconCircleList"/>
    <dgm:cxn modelId="{39098F52-8914-4508-B8DD-192245DCA8A5}" type="presParOf" srcId="{63C7EDE8-CB52-48DD-926D-4641C2DC15B1}" destId="{9506B91B-CF06-4391-ABE3-B910CAF688E1}" srcOrd="0" destOrd="0" presId="urn:microsoft.com/office/officeart/2018/2/layout/IconCircleList"/>
    <dgm:cxn modelId="{B553F6C1-9BCE-4240-9BD7-EC2AB44E2009}" type="presParOf" srcId="{63C7EDE8-CB52-48DD-926D-4641C2DC15B1}" destId="{2A64E206-B853-4118-A6DC-10691F070027}" srcOrd="1" destOrd="0" presId="urn:microsoft.com/office/officeart/2018/2/layout/IconCircleList"/>
    <dgm:cxn modelId="{451B41B3-5ECA-4591-A6EC-3AEF85F84C57}" type="presParOf" srcId="{63C7EDE8-CB52-48DD-926D-4641C2DC15B1}" destId="{61CB5448-916B-47B3-B1A1-0B6D0C7BD7BC}" srcOrd="2" destOrd="0" presId="urn:microsoft.com/office/officeart/2018/2/layout/IconCircleList"/>
    <dgm:cxn modelId="{0EC407FB-07B4-4A0C-8F21-89EE6278811F}" type="presParOf" srcId="{63C7EDE8-CB52-48DD-926D-4641C2DC15B1}" destId="{654DD36D-9CDC-44AD-9E9B-EE20B9B789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47D5C1-EBA5-4FA0-AD3D-F283AF82E07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8E5F03-C576-4E1C-A3F5-B404AFF9EE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Deployments take time</a:t>
          </a:r>
        </a:p>
      </dgm:t>
    </dgm:pt>
    <dgm:pt modelId="{08B15C3A-F57F-4782-89B1-A230CAF1A6F4}" type="parTrans" cxnId="{281634C2-E91C-458B-B1DB-7A54024BB395}">
      <dgm:prSet/>
      <dgm:spPr/>
      <dgm:t>
        <a:bodyPr/>
        <a:lstStyle/>
        <a:p>
          <a:endParaRPr lang="en-US"/>
        </a:p>
      </dgm:t>
    </dgm:pt>
    <dgm:pt modelId="{B772121F-8DEB-4E42-B7BD-D49120E61EFC}" type="sibTrans" cxnId="{281634C2-E91C-458B-B1DB-7A54024BB395}">
      <dgm:prSet/>
      <dgm:spPr/>
      <dgm:t>
        <a:bodyPr/>
        <a:lstStyle/>
        <a:p>
          <a:endParaRPr lang="en-US"/>
        </a:p>
      </dgm:t>
    </dgm:pt>
    <dgm:pt modelId="{9DF93148-C9ED-4B0F-ABE2-6A6B8B0802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Deployments are risky</a:t>
          </a:r>
        </a:p>
      </dgm:t>
    </dgm:pt>
    <dgm:pt modelId="{1CC3CFBA-A577-4262-A29E-587AFF9E6749}" type="parTrans" cxnId="{1D5F3357-EC71-46A2-934A-E29820D52C7A}">
      <dgm:prSet/>
      <dgm:spPr/>
      <dgm:t>
        <a:bodyPr/>
        <a:lstStyle/>
        <a:p>
          <a:endParaRPr lang="en-US"/>
        </a:p>
      </dgm:t>
    </dgm:pt>
    <dgm:pt modelId="{3981F23C-AC51-462A-9BE6-8B3A1DE40ECB}" type="sibTrans" cxnId="{1D5F3357-EC71-46A2-934A-E29820D52C7A}">
      <dgm:prSet/>
      <dgm:spPr/>
      <dgm:t>
        <a:bodyPr/>
        <a:lstStyle/>
        <a:p>
          <a:endParaRPr lang="en-US"/>
        </a:p>
      </dgm:t>
    </dgm:pt>
    <dgm:pt modelId="{A7C78B30-FF7A-484B-BB1F-CA09318FA413}" type="pres">
      <dgm:prSet presAssocID="{0747D5C1-EBA5-4FA0-AD3D-F283AF82E077}" presName="root" presStyleCnt="0">
        <dgm:presLayoutVars>
          <dgm:dir/>
          <dgm:resizeHandles val="exact"/>
        </dgm:presLayoutVars>
      </dgm:prSet>
      <dgm:spPr/>
    </dgm:pt>
    <dgm:pt modelId="{42AFDF8E-0BCA-40D7-84B2-290F405E5A4D}" type="pres">
      <dgm:prSet presAssocID="{EB8E5F03-C576-4E1C-A3F5-B404AFF9EE2D}" presName="compNode" presStyleCnt="0"/>
      <dgm:spPr/>
    </dgm:pt>
    <dgm:pt modelId="{AD4C90D2-772F-4AAC-AC76-A0B277B954C1}" type="pres">
      <dgm:prSet presAssocID="{EB8E5F03-C576-4E1C-A3F5-B404AFF9EE2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7CDBEE3-5D98-47DB-A65A-5DB208D94EB6}" type="pres">
      <dgm:prSet presAssocID="{EB8E5F03-C576-4E1C-A3F5-B404AFF9EE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E3E9167-21A4-4B78-99F2-276C806611CF}" type="pres">
      <dgm:prSet presAssocID="{EB8E5F03-C576-4E1C-A3F5-B404AFF9EE2D}" presName="spaceRect" presStyleCnt="0"/>
      <dgm:spPr/>
    </dgm:pt>
    <dgm:pt modelId="{A4C4CA11-4092-4693-B4DA-CF135346A0C7}" type="pres">
      <dgm:prSet presAssocID="{EB8E5F03-C576-4E1C-A3F5-B404AFF9EE2D}" presName="textRect" presStyleLbl="revTx" presStyleIdx="0" presStyleCnt="2">
        <dgm:presLayoutVars>
          <dgm:chMax val="1"/>
          <dgm:chPref val="1"/>
        </dgm:presLayoutVars>
      </dgm:prSet>
      <dgm:spPr/>
    </dgm:pt>
    <dgm:pt modelId="{4830F885-BF7C-410E-9CBD-AE7BAA14835A}" type="pres">
      <dgm:prSet presAssocID="{B772121F-8DEB-4E42-B7BD-D49120E61EFC}" presName="sibTrans" presStyleCnt="0"/>
      <dgm:spPr/>
    </dgm:pt>
    <dgm:pt modelId="{69AFC795-CA6B-46F4-A35A-17408A0C85E0}" type="pres">
      <dgm:prSet presAssocID="{9DF93148-C9ED-4B0F-ABE2-6A6B8B0802FB}" presName="compNode" presStyleCnt="0"/>
      <dgm:spPr/>
    </dgm:pt>
    <dgm:pt modelId="{1E633545-5E17-41BF-99BC-94F7A663DD66}" type="pres">
      <dgm:prSet presAssocID="{9DF93148-C9ED-4B0F-ABE2-6A6B8B0802F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601EBE8-B0FE-45AF-AAD1-7D2C7D3682E7}" type="pres">
      <dgm:prSet presAssocID="{9DF93148-C9ED-4B0F-ABE2-6A6B8B0802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F2A104B-8ECE-481D-83C0-703E1B61518A}" type="pres">
      <dgm:prSet presAssocID="{9DF93148-C9ED-4B0F-ABE2-6A6B8B0802FB}" presName="spaceRect" presStyleCnt="0"/>
      <dgm:spPr/>
    </dgm:pt>
    <dgm:pt modelId="{6BD72FA1-EDBF-4FCE-9947-F6581439B0FA}" type="pres">
      <dgm:prSet presAssocID="{9DF93148-C9ED-4B0F-ABE2-6A6B8B0802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9DB233-D325-467B-ABC8-6CDB9A319F4A}" type="presOf" srcId="{0747D5C1-EBA5-4FA0-AD3D-F283AF82E077}" destId="{A7C78B30-FF7A-484B-BB1F-CA09318FA413}" srcOrd="0" destOrd="0" presId="urn:microsoft.com/office/officeart/2018/5/layout/IconLeafLabelList"/>
    <dgm:cxn modelId="{1D5F3357-EC71-46A2-934A-E29820D52C7A}" srcId="{0747D5C1-EBA5-4FA0-AD3D-F283AF82E077}" destId="{9DF93148-C9ED-4B0F-ABE2-6A6B8B0802FB}" srcOrd="1" destOrd="0" parTransId="{1CC3CFBA-A577-4262-A29E-587AFF9E6749}" sibTransId="{3981F23C-AC51-462A-9BE6-8B3A1DE40ECB}"/>
    <dgm:cxn modelId="{812DD7BF-3EDE-4C48-AE4F-9371C0D0A2F8}" type="presOf" srcId="{9DF93148-C9ED-4B0F-ABE2-6A6B8B0802FB}" destId="{6BD72FA1-EDBF-4FCE-9947-F6581439B0FA}" srcOrd="0" destOrd="0" presId="urn:microsoft.com/office/officeart/2018/5/layout/IconLeafLabelList"/>
    <dgm:cxn modelId="{281634C2-E91C-458B-B1DB-7A54024BB395}" srcId="{0747D5C1-EBA5-4FA0-AD3D-F283AF82E077}" destId="{EB8E5F03-C576-4E1C-A3F5-B404AFF9EE2D}" srcOrd="0" destOrd="0" parTransId="{08B15C3A-F57F-4782-89B1-A230CAF1A6F4}" sibTransId="{B772121F-8DEB-4E42-B7BD-D49120E61EFC}"/>
    <dgm:cxn modelId="{B28527D1-BDBA-471A-AAE4-FE4504F1D4E3}" type="presOf" srcId="{EB8E5F03-C576-4E1C-A3F5-B404AFF9EE2D}" destId="{A4C4CA11-4092-4693-B4DA-CF135346A0C7}" srcOrd="0" destOrd="0" presId="urn:microsoft.com/office/officeart/2018/5/layout/IconLeafLabelList"/>
    <dgm:cxn modelId="{C4264992-047D-4E50-9668-E3E5CFDBC61B}" type="presParOf" srcId="{A7C78B30-FF7A-484B-BB1F-CA09318FA413}" destId="{42AFDF8E-0BCA-40D7-84B2-290F405E5A4D}" srcOrd="0" destOrd="0" presId="urn:microsoft.com/office/officeart/2018/5/layout/IconLeafLabelList"/>
    <dgm:cxn modelId="{5E6EE295-C955-476C-9711-ADEA8536FEE2}" type="presParOf" srcId="{42AFDF8E-0BCA-40D7-84B2-290F405E5A4D}" destId="{AD4C90D2-772F-4AAC-AC76-A0B277B954C1}" srcOrd="0" destOrd="0" presId="urn:microsoft.com/office/officeart/2018/5/layout/IconLeafLabelList"/>
    <dgm:cxn modelId="{D8ED9CF2-729F-49BD-9528-65EA49C88132}" type="presParOf" srcId="{42AFDF8E-0BCA-40D7-84B2-290F405E5A4D}" destId="{97CDBEE3-5D98-47DB-A65A-5DB208D94EB6}" srcOrd="1" destOrd="0" presId="urn:microsoft.com/office/officeart/2018/5/layout/IconLeafLabelList"/>
    <dgm:cxn modelId="{8C6022CA-2E6E-4100-9637-F962D65169F4}" type="presParOf" srcId="{42AFDF8E-0BCA-40D7-84B2-290F405E5A4D}" destId="{3E3E9167-21A4-4B78-99F2-276C806611CF}" srcOrd="2" destOrd="0" presId="urn:microsoft.com/office/officeart/2018/5/layout/IconLeafLabelList"/>
    <dgm:cxn modelId="{E41FD9C1-6651-4648-BF19-9877E2D011FA}" type="presParOf" srcId="{42AFDF8E-0BCA-40D7-84B2-290F405E5A4D}" destId="{A4C4CA11-4092-4693-B4DA-CF135346A0C7}" srcOrd="3" destOrd="0" presId="urn:microsoft.com/office/officeart/2018/5/layout/IconLeafLabelList"/>
    <dgm:cxn modelId="{B4D737EE-E04D-4472-B834-0F1CD2C942DC}" type="presParOf" srcId="{A7C78B30-FF7A-484B-BB1F-CA09318FA413}" destId="{4830F885-BF7C-410E-9CBD-AE7BAA14835A}" srcOrd="1" destOrd="0" presId="urn:microsoft.com/office/officeart/2018/5/layout/IconLeafLabelList"/>
    <dgm:cxn modelId="{DDE43E77-9636-45BE-9083-438B21433F09}" type="presParOf" srcId="{A7C78B30-FF7A-484B-BB1F-CA09318FA413}" destId="{69AFC795-CA6B-46F4-A35A-17408A0C85E0}" srcOrd="2" destOrd="0" presId="urn:microsoft.com/office/officeart/2018/5/layout/IconLeafLabelList"/>
    <dgm:cxn modelId="{2E62D9E9-246F-4E2C-87AF-12841FAFC13E}" type="presParOf" srcId="{69AFC795-CA6B-46F4-A35A-17408A0C85E0}" destId="{1E633545-5E17-41BF-99BC-94F7A663DD66}" srcOrd="0" destOrd="0" presId="urn:microsoft.com/office/officeart/2018/5/layout/IconLeafLabelList"/>
    <dgm:cxn modelId="{A6C77696-100E-4EA8-94E3-F6FEFEEEE12E}" type="presParOf" srcId="{69AFC795-CA6B-46F4-A35A-17408A0C85E0}" destId="{1601EBE8-B0FE-45AF-AAD1-7D2C7D3682E7}" srcOrd="1" destOrd="0" presId="urn:microsoft.com/office/officeart/2018/5/layout/IconLeafLabelList"/>
    <dgm:cxn modelId="{31FF63B0-E36B-4FAC-BE65-BDBC2A47700D}" type="presParOf" srcId="{69AFC795-CA6B-46F4-A35A-17408A0C85E0}" destId="{EF2A104B-8ECE-481D-83C0-703E1B61518A}" srcOrd="2" destOrd="0" presId="urn:microsoft.com/office/officeart/2018/5/layout/IconLeafLabelList"/>
    <dgm:cxn modelId="{AF8CC40A-2327-4475-967D-9B293EB6C851}" type="presParOf" srcId="{69AFC795-CA6B-46F4-A35A-17408A0C85E0}" destId="{6BD72FA1-EDBF-4FCE-9947-F6581439B0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6A61D3-F0B0-4237-846A-85CAFD253B63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32C043-D8B9-4FCC-9C1A-9E4596BA8BC1}">
      <dgm:prSet/>
      <dgm:spPr/>
      <dgm:t>
        <a:bodyPr/>
        <a:lstStyle/>
        <a:p>
          <a:r>
            <a:rPr lang="en-US"/>
            <a:t>Changes are risky</a:t>
          </a:r>
        </a:p>
      </dgm:t>
    </dgm:pt>
    <dgm:pt modelId="{858EE055-3E6D-471E-9C14-66ACB3B7A796}" type="parTrans" cxnId="{47B9C26E-660E-4C9A-BDE0-CB4E80C26677}">
      <dgm:prSet/>
      <dgm:spPr/>
      <dgm:t>
        <a:bodyPr/>
        <a:lstStyle/>
        <a:p>
          <a:endParaRPr lang="en-US"/>
        </a:p>
      </dgm:t>
    </dgm:pt>
    <dgm:pt modelId="{1DA6A933-CE0D-47D1-B071-80FFAC3D3539}" type="sibTrans" cxnId="{47B9C26E-660E-4C9A-BDE0-CB4E80C26677}">
      <dgm:prSet/>
      <dgm:spPr/>
      <dgm:t>
        <a:bodyPr/>
        <a:lstStyle/>
        <a:p>
          <a:endParaRPr lang="en-US"/>
        </a:p>
      </dgm:t>
    </dgm:pt>
    <dgm:pt modelId="{ED7CE5DF-57DE-4958-8670-ED6BD4205ACA}">
      <dgm:prSet/>
      <dgm:spPr/>
      <dgm:t>
        <a:bodyPr/>
        <a:lstStyle/>
        <a:p>
          <a:r>
            <a:rPr lang="en-US"/>
            <a:t>Less frequent</a:t>
          </a:r>
        </a:p>
      </dgm:t>
    </dgm:pt>
    <dgm:pt modelId="{A8E45888-F50B-4C4C-A345-439F43D63DAB}" type="parTrans" cxnId="{DD4E0CD3-B7E0-4172-B4A6-16103F61D55E}">
      <dgm:prSet/>
      <dgm:spPr/>
      <dgm:t>
        <a:bodyPr/>
        <a:lstStyle/>
        <a:p>
          <a:endParaRPr lang="en-US"/>
        </a:p>
      </dgm:t>
    </dgm:pt>
    <dgm:pt modelId="{3CA4568F-20B3-49E9-9752-71B28D9682F4}" type="sibTrans" cxnId="{DD4E0CD3-B7E0-4172-B4A6-16103F61D55E}">
      <dgm:prSet/>
      <dgm:spPr/>
      <dgm:t>
        <a:bodyPr/>
        <a:lstStyle/>
        <a:p>
          <a:endParaRPr lang="en-US"/>
        </a:p>
      </dgm:t>
    </dgm:pt>
    <dgm:pt modelId="{7835D268-E6DC-4AB6-9F87-900C250FA6D2}">
      <dgm:prSet/>
      <dgm:spPr/>
      <dgm:t>
        <a:bodyPr/>
        <a:lstStyle/>
        <a:p>
          <a:r>
            <a:rPr lang="en-US"/>
            <a:t>Out of practice</a:t>
          </a:r>
        </a:p>
      </dgm:t>
    </dgm:pt>
    <dgm:pt modelId="{B4EC1943-00FD-4D98-BF02-C61933CE805C}" type="parTrans" cxnId="{D17DFC28-5A45-45EE-8492-230CCFAF3B59}">
      <dgm:prSet/>
      <dgm:spPr/>
      <dgm:t>
        <a:bodyPr/>
        <a:lstStyle/>
        <a:p>
          <a:endParaRPr lang="en-US"/>
        </a:p>
      </dgm:t>
    </dgm:pt>
    <dgm:pt modelId="{26261332-2743-4DEF-A55C-97ADFE24A492}" type="sibTrans" cxnId="{D17DFC28-5A45-45EE-8492-230CCFAF3B59}">
      <dgm:prSet/>
      <dgm:spPr/>
      <dgm:t>
        <a:bodyPr/>
        <a:lstStyle/>
        <a:p>
          <a:endParaRPr lang="en-US"/>
        </a:p>
      </dgm:t>
    </dgm:pt>
    <dgm:pt modelId="{C6CE29D6-BC9D-4362-A9E4-842F33622E45}">
      <dgm:prSet/>
      <dgm:spPr/>
      <dgm:t>
        <a:bodyPr/>
        <a:lstStyle/>
        <a:p>
          <a:r>
            <a:rPr lang="en-US"/>
            <a:t>Surrounding environment changes</a:t>
          </a:r>
        </a:p>
      </dgm:t>
    </dgm:pt>
    <dgm:pt modelId="{5589A23B-C0D8-4EED-9D20-305AC88E22DA}" type="parTrans" cxnId="{D6607587-79DA-4AF1-80BD-6836AF78C6B5}">
      <dgm:prSet/>
      <dgm:spPr/>
      <dgm:t>
        <a:bodyPr/>
        <a:lstStyle/>
        <a:p>
          <a:endParaRPr lang="en-US"/>
        </a:p>
      </dgm:t>
    </dgm:pt>
    <dgm:pt modelId="{8C158235-73F7-4CEA-ADE2-FBBB889EDF8C}" type="sibTrans" cxnId="{D6607587-79DA-4AF1-80BD-6836AF78C6B5}">
      <dgm:prSet/>
      <dgm:spPr/>
      <dgm:t>
        <a:bodyPr/>
        <a:lstStyle/>
        <a:p>
          <a:endParaRPr lang="en-US"/>
        </a:p>
      </dgm:t>
    </dgm:pt>
    <dgm:pt modelId="{3293C48E-44CA-4F5C-A11B-89B97ECEE611}">
      <dgm:prSet/>
      <dgm:spPr/>
      <dgm:t>
        <a:bodyPr/>
        <a:lstStyle/>
        <a:p>
          <a:r>
            <a:rPr lang="en-US"/>
            <a:t>Unknown side effects increase</a:t>
          </a:r>
        </a:p>
      </dgm:t>
    </dgm:pt>
    <dgm:pt modelId="{5F4AD41F-1170-4A7C-99B0-438B00B63EB3}" type="parTrans" cxnId="{D6D9A748-5479-4FEF-A0C9-6E575E42173C}">
      <dgm:prSet/>
      <dgm:spPr/>
      <dgm:t>
        <a:bodyPr/>
        <a:lstStyle/>
        <a:p>
          <a:endParaRPr lang="en-US"/>
        </a:p>
      </dgm:t>
    </dgm:pt>
    <dgm:pt modelId="{75553444-D72A-41F8-9294-7518170A0A0F}" type="sibTrans" cxnId="{D6D9A748-5479-4FEF-A0C9-6E575E42173C}">
      <dgm:prSet/>
      <dgm:spPr/>
      <dgm:t>
        <a:bodyPr/>
        <a:lstStyle/>
        <a:p>
          <a:endParaRPr lang="en-US"/>
        </a:p>
      </dgm:t>
    </dgm:pt>
    <dgm:pt modelId="{3A49CEC7-BEDE-4F62-B2A4-C782AB292631}">
      <dgm:prSet/>
      <dgm:spPr/>
      <dgm:t>
        <a:bodyPr/>
        <a:lstStyle/>
        <a:p>
          <a:r>
            <a:rPr lang="en-US"/>
            <a:t>Failure nearly guaranteed. </a:t>
          </a:r>
        </a:p>
      </dgm:t>
    </dgm:pt>
    <dgm:pt modelId="{59E03604-0D3B-49E1-AF20-DD3E9C0BD0BE}" type="parTrans" cxnId="{6C340BC8-318D-4C27-9D4D-6E622D2DBAC9}">
      <dgm:prSet/>
      <dgm:spPr/>
      <dgm:t>
        <a:bodyPr/>
        <a:lstStyle/>
        <a:p>
          <a:endParaRPr lang="en-US"/>
        </a:p>
      </dgm:t>
    </dgm:pt>
    <dgm:pt modelId="{637CE65B-7109-4754-AB61-09249E839BA4}" type="sibTrans" cxnId="{6C340BC8-318D-4C27-9D4D-6E622D2DBAC9}">
      <dgm:prSet/>
      <dgm:spPr/>
      <dgm:t>
        <a:bodyPr/>
        <a:lstStyle/>
        <a:p>
          <a:endParaRPr lang="en-US"/>
        </a:p>
      </dgm:t>
    </dgm:pt>
    <dgm:pt modelId="{8FBA8BE4-1018-4BC6-AAE2-9AC267857201}" type="pres">
      <dgm:prSet presAssocID="{0E6A61D3-F0B0-4237-846A-85CAFD253B63}" presName="cycle" presStyleCnt="0">
        <dgm:presLayoutVars>
          <dgm:dir/>
          <dgm:resizeHandles val="exact"/>
        </dgm:presLayoutVars>
      </dgm:prSet>
      <dgm:spPr/>
    </dgm:pt>
    <dgm:pt modelId="{52E97C6F-C930-447D-BCC3-367C78AE3F89}" type="pres">
      <dgm:prSet presAssocID="{9632C043-D8B9-4FCC-9C1A-9E4596BA8BC1}" presName="node" presStyleLbl="node1" presStyleIdx="0" presStyleCnt="6">
        <dgm:presLayoutVars>
          <dgm:bulletEnabled val="1"/>
        </dgm:presLayoutVars>
      </dgm:prSet>
      <dgm:spPr/>
    </dgm:pt>
    <dgm:pt modelId="{0CF58B7E-A5E8-42CF-8976-9016013B39D4}" type="pres">
      <dgm:prSet presAssocID="{1DA6A933-CE0D-47D1-B071-80FFAC3D3539}" presName="sibTrans" presStyleLbl="sibTrans2D1" presStyleIdx="0" presStyleCnt="6"/>
      <dgm:spPr/>
    </dgm:pt>
    <dgm:pt modelId="{70E7D1F1-5E85-45AB-8FAC-F49F6ADB8579}" type="pres">
      <dgm:prSet presAssocID="{1DA6A933-CE0D-47D1-B071-80FFAC3D3539}" presName="connectorText" presStyleLbl="sibTrans2D1" presStyleIdx="0" presStyleCnt="6"/>
      <dgm:spPr/>
    </dgm:pt>
    <dgm:pt modelId="{A873320F-05C4-45AB-834C-00A7566CDDCE}" type="pres">
      <dgm:prSet presAssocID="{ED7CE5DF-57DE-4958-8670-ED6BD4205ACA}" presName="node" presStyleLbl="node1" presStyleIdx="1" presStyleCnt="6">
        <dgm:presLayoutVars>
          <dgm:bulletEnabled val="1"/>
        </dgm:presLayoutVars>
      </dgm:prSet>
      <dgm:spPr/>
    </dgm:pt>
    <dgm:pt modelId="{B075C92B-4D15-4671-B52E-EB0A95C1F3D6}" type="pres">
      <dgm:prSet presAssocID="{3CA4568F-20B3-49E9-9752-71B28D9682F4}" presName="sibTrans" presStyleLbl="sibTrans2D1" presStyleIdx="1" presStyleCnt="6"/>
      <dgm:spPr/>
    </dgm:pt>
    <dgm:pt modelId="{CF631B19-DC56-4D9D-9C11-E5A7ABF70B64}" type="pres">
      <dgm:prSet presAssocID="{3CA4568F-20B3-49E9-9752-71B28D9682F4}" presName="connectorText" presStyleLbl="sibTrans2D1" presStyleIdx="1" presStyleCnt="6"/>
      <dgm:spPr/>
    </dgm:pt>
    <dgm:pt modelId="{E2EB798E-FD65-4280-9865-D8B450308EF6}" type="pres">
      <dgm:prSet presAssocID="{7835D268-E6DC-4AB6-9F87-900C250FA6D2}" presName="node" presStyleLbl="node1" presStyleIdx="2" presStyleCnt="6">
        <dgm:presLayoutVars>
          <dgm:bulletEnabled val="1"/>
        </dgm:presLayoutVars>
      </dgm:prSet>
      <dgm:spPr/>
    </dgm:pt>
    <dgm:pt modelId="{5A7A79B4-71CC-449A-A459-44BC92ADA9B4}" type="pres">
      <dgm:prSet presAssocID="{26261332-2743-4DEF-A55C-97ADFE24A492}" presName="sibTrans" presStyleLbl="sibTrans2D1" presStyleIdx="2" presStyleCnt="6"/>
      <dgm:spPr/>
    </dgm:pt>
    <dgm:pt modelId="{68A62761-112A-489D-B6D8-9B8921EDA3EC}" type="pres">
      <dgm:prSet presAssocID="{26261332-2743-4DEF-A55C-97ADFE24A492}" presName="connectorText" presStyleLbl="sibTrans2D1" presStyleIdx="2" presStyleCnt="6"/>
      <dgm:spPr/>
    </dgm:pt>
    <dgm:pt modelId="{4A104616-5073-40B0-B7F6-BE6D22515448}" type="pres">
      <dgm:prSet presAssocID="{C6CE29D6-BC9D-4362-A9E4-842F33622E45}" presName="node" presStyleLbl="node1" presStyleIdx="3" presStyleCnt="6">
        <dgm:presLayoutVars>
          <dgm:bulletEnabled val="1"/>
        </dgm:presLayoutVars>
      </dgm:prSet>
      <dgm:spPr/>
    </dgm:pt>
    <dgm:pt modelId="{3858D18B-039D-4C5D-ABD1-905FF73A70BB}" type="pres">
      <dgm:prSet presAssocID="{8C158235-73F7-4CEA-ADE2-FBBB889EDF8C}" presName="sibTrans" presStyleLbl="sibTrans2D1" presStyleIdx="3" presStyleCnt="6"/>
      <dgm:spPr/>
    </dgm:pt>
    <dgm:pt modelId="{632C0FC8-1027-4689-81EA-9F3E473C8003}" type="pres">
      <dgm:prSet presAssocID="{8C158235-73F7-4CEA-ADE2-FBBB889EDF8C}" presName="connectorText" presStyleLbl="sibTrans2D1" presStyleIdx="3" presStyleCnt="6"/>
      <dgm:spPr/>
    </dgm:pt>
    <dgm:pt modelId="{FC54BF6A-9F1E-4190-82C5-1494FBABE0EF}" type="pres">
      <dgm:prSet presAssocID="{3293C48E-44CA-4F5C-A11B-89B97ECEE611}" presName="node" presStyleLbl="node1" presStyleIdx="4" presStyleCnt="6">
        <dgm:presLayoutVars>
          <dgm:bulletEnabled val="1"/>
        </dgm:presLayoutVars>
      </dgm:prSet>
      <dgm:spPr/>
    </dgm:pt>
    <dgm:pt modelId="{6C669C5C-3571-49B4-9DDE-0FAA4D8E294D}" type="pres">
      <dgm:prSet presAssocID="{75553444-D72A-41F8-9294-7518170A0A0F}" presName="sibTrans" presStyleLbl="sibTrans2D1" presStyleIdx="4" presStyleCnt="6"/>
      <dgm:spPr/>
    </dgm:pt>
    <dgm:pt modelId="{AC0AFE70-385D-42D6-9F1F-3C0FAB5574EE}" type="pres">
      <dgm:prSet presAssocID="{75553444-D72A-41F8-9294-7518170A0A0F}" presName="connectorText" presStyleLbl="sibTrans2D1" presStyleIdx="4" presStyleCnt="6"/>
      <dgm:spPr/>
    </dgm:pt>
    <dgm:pt modelId="{A6EFBEE7-DDD1-4B93-B5A4-C9C3C76F4C62}" type="pres">
      <dgm:prSet presAssocID="{3A49CEC7-BEDE-4F62-B2A4-C782AB292631}" presName="node" presStyleLbl="node1" presStyleIdx="5" presStyleCnt="6">
        <dgm:presLayoutVars>
          <dgm:bulletEnabled val="1"/>
        </dgm:presLayoutVars>
      </dgm:prSet>
      <dgm:spPr/>
    </dgm:pt>
    <dgm:pt modelId="{CD631ED1-18C6-4A40-90A9-C4DF4A321037}" type="pres">
      <dgm:prSet presAssocID="{637CE65B-7109-4754-AB61-09249E839BA4}" presName="sibTrans" presStyleLbl="sibTrans2D1" presStyleIdx="5" presStyleCnt="6"/>
      <dgm:spPr/>
    </dgm:pt>
    <dgm:pt modelId="{EE0A6071-8AA9-4D5D-BB3E-D77969A967A4}" type="pres">
      <dgm:prSet presAssocID="{637CE65B-7109-4754-AB61-09249E839BA4}" presName="connectorText" presStyleLbl="sibTrans2D1" presStyleIdx="5" presStyleCnt="6"/>
      <dgm:spPr/>
    </dgm:pt>
  </dgm:ptLst>
  <dgm:cxnLst>
    <dgm:cxn modelId="{74781B16-0B98-44D3-AD8A-A452D649A452}" type="presOf" srcId="{9632C043-D8B9-4FCC-9C1A-9E4596BA8BC1}" destId="{52E97C6F-C930-447D-BCC3-367C78AE3F89}" srcOrd="0" destOrd="0" presId="urn:microsoft.com/office/officeart/2005/8/layout/cycle2"/>
    <dgm:cxn modelId="{80F5F216-11C5-4246-8FC2-FA7CA35F4D94}" type="presOf" srcId="{8C158235-73F7-4CEA-ADE2-FBBB889EDF8C}" destId="{3858D18B-039D-4C5D-ABD1-905FF73A70BB}" srcOrd="0" destOrd="0" presId="urn:microsoft.com/office/officeart/2005/8/layout/cycle2"/>
    <dgm:cxn modelId="{3C216818-3E87-46BC-8937-375A909437A2}" type="presOf" srcId="{75553444-D72A-41F8-9294-7518170A0A0F}" destId="{6C669C5C-3571-49B4-9DDE-0FAA4D8E294D}" srcOrd="0" destOrd="0" presId="urn:microsoft.com/office/officeart/2005/8/layout/cycle2"/>
    <dgm:cxn modelId="{A3DFC91D-4C76-4573-96B9-2B3641C1528E}" type="presOf" srcId="{1DA6A933-CE0D-47D1-B071-80FFAC3D3539}" destId="{0CF58B7E-A5E8-42CF-8976-9016013B39D4}" srcOrd="0" destOrd="0" presId="urn:microsoft.com/office/officeart/2005/8/layout/cycle2"/>
    <dgm:cxn modelId="{D17DFC28-5A45-45EE-8492-230CCFAF3B59}" srcId="{0E6A61D3-F0B0-4237-846A-85CAFD253B63}" destId="{7835D268-E6DC-4AB6-9F87-900C250FA6D2}" srcOrd="2" destOrd="0" parTransId="{B4EC1943-00FD-4D98-BF02-C61933CE805C}" sibTransId="{26261332-2743-4DEF-A55C-97ADFE24A492}"/>
    <dgm:cxn modelId="{BF0CC93F-50FA-4563-AA44-1CCD46A19A87}" type="presOf" srcId="{637CE65B-7109-4754-AB61-09249E839BA4}" destId="{EE0A6071-8AA9-4D5D-BB3E-D77969A967A4}" srcOrd="1" destOrd="0" presId="urn:microsoft.com/office/officeart/2005/8/layout/cycle2"/>
    <dgm:cxn modelId="{7BFE3341-B8B7-4410-AFFA-CB3F3D85CF46}" type="presOf" srcId="{C6CE29D6-BC9D-4362-A9E4-842F33622E45}" destId="{4A104616-5073-40B0-B7F6-BE6D22515448}" srcOrd="0" destOrd="0" presId="urn:microsoft.com/office/officeart/2005/8/layout/cycle2"/>
    <dgm:cxn modelId="{D6D9A748-5479-4FEF-A0C9-6E575E42173C}" srcId="{0E6A61D3-F0B0-4237-846A-85CAFD253B63}" destId="{3293C48E-44CA-4F5C-A11B-89B97ECEE611}" srcOrd="4" destOrd="0" parTransId="{5F4AD41F-1170-4A7C-99B0-438B00B63EB3}" sibTransId="{75553444-D72A-41F8-9294-7518170A0A0F}"/>
    <dgm:cxn modelId="{47B9C26E-660E-4C9A-BDE0-CB4E80C26677}" srcId="{0E6A61D3-F0B0-4237-846A-85CAFD253B63}" destId="{9632C043-D8B9-4FCC-9C1A-9E4596BA8BC1}" srcOrd="0" destOrd="0" parTransId="{858EE055-3E6D-471E-9C14-66ACB3B7A796}" sibTransId="{1DA6A933-CE0D-47D1-B071-80FFAC3D3539}"/>
    <dgm:cxn modelId="{D1E69D72-80BF-41C7-84E8-ACA9D5F17D23}" type="presOf" srcId="{3CA4568F-20B3-49E9-9752-71B28D9682F4}" destId="{B075C92B-4D15-4671-B52E-EB0A95C1F3D6}" srcOrd="0" destOrd="0" presId="urn:microsoft.com/office/officeart/2005/8/layout/cycle2"/>
    <dgm:cxn modelId="{1D834B7E-2CAF-4383-A95B-8C189C9B5D88}" type="presOf" srcId="{26261332-2743-4DEF-A55C-97ADFE24A492}" destId="{5A7A79B4-71CC-449A-A459-44BC92ADA9B4}" srcOrd="0" destOrd="0" presId="urn:microsoft.com/office/officeart/2005/8/layout/cycle2"/>
    <dgm:cxn modelId="{D6607587-79DA-4AF1-80BD-6836AF78C6B5}" srcId="{0E6A61D3-F0B0-4237-846A-85CAFD253B63}" destId="{C6CE29D6-BC9D-4362-A9E4-842F33622E45}" srcOrd="3" destOrd="0" parTransId="{5589A23B-C0D8-4EED-9D20-305AC88E22DA}" sibTransId="{8C158235-73F7-4CEA-ADE2-FBBB889EDF8C}"/>
    <dgm:cxn modelId="{D770A38A-109F-4AE0-87EF-58D770066FAF}" type="presOf" srcId="{7835D268-E6DC-4AB6-9F87-900C250FA6D2}" destId="{E2EB798E-FD65-4280-9865-D8B450308EF6}" srcOrd="0" destOrd="0" presId="urn:microsoft.com/office/officeart/2005/8/layout/cycle2"/>
    <dgm:cxn modelId="{DB10278C-0D49-434B-BC02-35F879262100}" type="presOf" srcId="{3A49CEC7-BEDE-4F62-B2A4-C782AB292631}" destId="{A6EFBEE7-DDD1-4B93-B5A4-C9C3C76F4C62}" srcOrd="0" destOrd="0" presId="urn:microsoft.com/office/officeart/2005/8/layout/cycle2"/>
    <dgm:cxn modelId="{93D90595-D256-4316-8D60-CF77271F3107}" type="presOf" srcId="{26261332-2743-4DEF-A55C-97ADFE24A492}" destId="{68A62761-112A-489D-B6D8-9B8921EDA3EC}" srcOrd="1" destOrd="0" presId="urn:microsoft.com/office/officeart/2005/8/layout/cycle2"/>
    <dgm:cxn modelId="{0450EB98-2760-4473-BD32-D1B035FE81C8}" type="presOf" srcId="{3CA4568F-20B3-49E9-9752-71B28D9682F4}" destId="{CF631B19-DC56-4D9D-9C11-E5A7ABF70B64}" srcOrd="1" destOrd="0" presId="urn:microsoft.com/office/officeart/2005/8/layout/cycle2"/>
    <dgm:cxn modelId="{5124C9A2-D445-4E28-8989-42F7170A3FFC}" type="presOf" srcId="{3293C48E-44CA-4F5C-A11B-89B97ECEE611}" destId="{FC54BF6A-9F1E-4190-82C5-1494FBABE0EF}" srcOrd="0" destOrd="0" presId="urn:microsoft.com/office/officeart/2005/8/layout/cycle2"/>
    <dgm:cxn modelId="{CE4349B8-D807-4D12-8B0E-4B1A260D713C}" type="presOf" srcId="{637CE65B-7109-4754-AB61-09249E839BA4}" destId="{CD631ED1-18C6-4A40-90A9-C4DF4A321037}" srcOrd="0" destOrd="0" presId="urn:microsoft.com/office/officeart/2005/8/layout/cycle2"/>
    <dgm:cxn modelId="{92837FB9-736D-435C-87ED-D0A5FCC124A6}" type="presOf" srcId="{ED7CE5DF-57DE-4958-8670-ED6BD4205ACA}" destId="{A873320F-05C4-45AB-834C-00A7566CDDCE}" srcOrd="0" destOrd="0" presId="urn:microsoft.com/office/officeart/2005/8/layout/cycle2"/>
    <dgm:cxn modelId="{E89922C1-F98A-46E9-AEA2-F03B571AE753}" type="presOf" srcId="{8C158235-73F7-4CEA-ADE2-FBBB889EDF8C}" destId="{632C0FC8-1027-4689-81EA-9F3E473C8003}" srcOrd="1" destOrd="0" presId="urn:microsoft.com/office/officeart/2005/8/layout/cycle2"/>
    <dgm:cxn modelId="{6C340BC8-318D-4C27-9D4D-6E622D2DBAC9}" srcId="{0E6A61D3-F0B0-4237-846A-85CAFD253B63}" destId="{3A49CEC7-BEDE-4F62-B2A4-C782AB292631}" srcOrd="5" destOrd="0" parTransId="{59E03604-0D3B-49E1-AF20-DD3E9C0BD0BE}" sibTransId="{637CE65B-7109-4754-AB61-09249E839BA4}"/>
    <dgm:cxn modelId="{03282FD2-6C0C-458D-90C1-F7F3F7B520F8}" type="presOf" srcId="{1DA6A933-CE0D-47D1-B071-80FFAC3D3539}" destId="{70E7D1F1-5E85-45AB-8FAC-F49F6ADB8579}" srcOrd="1" destOrd="0" presId="urn:microsoft.com/office/officeart/2005/8/layout/cycle2"/>
    <dgm:cxn modelId="{DD4E0CD3-B7E0-4172-B4A6-16103F61D55E}" srcId="{0E6A61D3-F0B0-4237-846A-85CAFD253B63}" destId="{ED7CE5DF-57DE-4958-8670-ED6BD4205ACA}" srcOrd="1" destOrd="0" parTransId="{A8E45888-F50B-4C4C-A345-439F43D63DAB}" sibTransId="{3CA4568F-20B3-49E9-9752-71B28D9682F4}"/>
    <dgm:cxn modelId="{8C9370F0-37B1-4CF3-8219-CF12744ECA10}" type="presOf" srcId="{0E6A61D3-F0B0-4237-846A-85CAFD253B63}" destId="{8FBA8BE4-1018-4BC6-AAE2-9AC267857201}" srcOrd="0" destOrd="0" presId="urn:microsoft.com/office/officeart/2005/8/layout/cycle2"/>
    <dgm:cxn modelId="{1AD350F8-63A2-49C8-AF66-3FABE4959BAD}" type="presOf" srcId="{75553444-D72A-41F8-9294-7518170A0A0F}" destId="{AC0AFE70-385D-42D6-9F1F-3C0FAB5574EE}" srcOrd="1" destOrd="0" presId="urn:microsoft.com/office/officeart/2005/8/layout/cycle2"/>
    <dgm:cxn modelId="{584ABFFB-66C8-4ACC-83BC-4607EB96AC4A}" type="presParOf" srcId="{8FBA8BE4-1018-4BC6-AAE2-9AC267857201}" destId="{52E97C6F-C930-447D-BCC3-367C78AE3F89}" srcOrd="0" destOrd="0" presId="urn:microsoft.com/office/officeart/2005/8/layout/cycle2"/>
    <dgm:cxn modelId="{F8668CB5-4CEF-45FF-A005-277AA5BBE26C}" type="presParOf" srcId="{8FBA8BE4-1018-4BC6-AAE2-9AC267857201}" destId="{0CF58B7E-A5E8-42CF-8976-9016013B39D4}" srcOrd="1" destOrd="0" presId="urn:microsoft.com/office/officeart/2005/8/layout/cycle2"/>
    <dgm:cxn modelId="{E292D553-28A8-4518-8F6B-DBB5B959EB85}" type="presParOf" srcId="{0CF58B7E-A5E8-42CF-8976-9016013B39D4}" destId="{70E7D1F1-5E85-45AB-8FAC-F49F6ADB8579}" srcOrd="0" destOrd="0" presId="urn:microsoft.com/office/officeart/2005/8/layout/cycle2"/>
    <dgm:cxn modelId="{C8AE7E37-2879-4480-B72B-E99A92FFD991}" type="presParOf" srcId="{8FBA8BE4-1018-4BC6-AAE2-9AC267857201}" destId="{A873320F-05C4-45AB-834C-00A7566CDDCE}" srcOrd="2" destOrd="0" presId="urn:microsoft.com/office/officeart/2005/8/layout/cycle2"/>
    <dgm:cxn modelId="{75BAC3A6-CCC5-48EC-A419-04E15AC245FA}" type="presParOf" srcId="{8FBA8BE4-1018-4BC6-AAE2-9AC267857201}" destId="{B075C92B-4D15-4671-B52E-EB0A95C1F3D6}" srcOrd="3" destOrd="0" presId="urn:microsoft.com/office/officeart/2005/8/layout/cycle2"/>
    <dgm:cxn modelId="{EB97533D-2588-4718-9C14-2A92919BDAF0}" type="presParOf" srcId="{B075C92B-4D15-4671-B52E-EB0A95C1F3D6}" destId="{CF631B19-DC56-4D9D-9C11-E5A7ABF70B64}" srcOrd="0" destOrd="0" presId="urn:microsoft.com/office/officeart/2005/8/layout/cycle2"/>
    <dgm:cxn modelId="{DFAFE85C-7777-489B-B02A-841DC1F84CA0}" type="presParOf" srcId="{8FBA8BE4-1018-4BC6-AAE2-9AC267857201}" destId="{E2EB798E-FD65-4280-9865-D8B450308EF6}" srcOrd="4" destOrd="0" presId="urn:microsoft.com/office/officeart/2005/8/layout/cycle2"/>
    <dgm:cxn modelId="{0682EFDF-83B6-4AE7-952A-3834879AB9F3}" type="presParOf" srcId="{8FBA8BE4-1018-4BC6-AAE2-9AC267857201}" destId="{5A7A79B4-71CC-449A-A459-44BC92ADA9B4}" srcOrd="5" destOrd="0" presId="urn:microsoft.com/office/officeart/2005/8/layout/cycle2"/>
    <dgm:cxn modelId="{5731A820-3EAD-4B6E-AACC-E1276F8B720C}" type="presParOf" srcId="{5A7A79B4-71CC-449A-A459-44BC92ADA9B4}" destId="{68A62761-112A-489D-B6D8-9B8921EDA3EC}" srcOrd="0" destOrd="0" presId="urn:microsoft.com/office/officeart/2005/8/layout/cycle2"/>
    <dgm:cxn modelId="{C959291C-A5DF-4118-A801-22FDBFA750E0}" type="presParOf" srcId="{8FBA8BE4-1018-4BC6-AAE2-9AC267857201}" destId="{4A104616-5073-40B0-B7F6-BE6D22515448}" srcOrd="6" destOrd="0" presId="urn:microsoft.com/office/officeart/2005/8/layout/cycle2"/>
    <dgm:cxn modelId="{743029AF-D5F8-40D7-BD82-9FB91EA71D35}" type="presParOf" srcId="{8FBA8BE4-1018-4BC6-AAE2-9AC267857201}" destId="{3858D18B-039D-4C5D-ABD1-905FF73A70BB}" srcOrd="7" destOrd="0" presId="urn:microsoft.com/office/officeart/2005/8/layout/cycle2"/>
    <dgm:cxn modelId="{D3A47478-1BFF-4E6D-A49C-8C47B6E33D7E}" type="presParOf" srcId="{3858D18B-039D-4C5D-ABD1-905FF73A70BB}" destId="{632C0FC8-1027-4689-81EA-9F3E473C8003}" srcOrd="0" destOrd="0" presId="urn:microsoft.com/office/officeart/2005/8/layout/cycle2"/>
    <dgm:cxn modelId="{CB46C613-B19B-43EC-AE5B-50496435CEB0}" type="presParOf" srcId="{8FBA8BE4-1018-4BC6-AAE2-9AC267857201}" destId="{FC54BF6A-9F1E-4190-82C5-1494FBABE0EF}" srcOrd="8" destOrd="0" presId="urn:microsoft.com/office/officeart/2005/8/layout/cycle2"/>
    <dgm:cxn modelId="{E4A99D01-90FC-45A7-B7CE-6946B83A40CC}" type="presParOf" srcId="{8FBA8BE4-1018-4BC6-AAE2-9AC267857201}" destId="{6C669C5C-3571-49B4-9DDE-0FAA4D8E294D}" srcOrd="9" destOrd="0" presId="urn:microsoft.com/office/officeart/2005/8/layout/cycle2"/>
    <dgm:cxn modelId="{60DF17AA-CDE0-4C6B-8184-7BFED83E9ADE}" type="presParOf" srcId="{6C669C5C-3571-49B4-9DDE-0FAA4D8E294D}" destId="{AC0AFE70-385D-42D6-9F1F-3C0FAB5574EE}" srcOrd="0" destOrd="0" presId="urn:microsoft.com/office/officeart/2005/8/layout/cycle2"/>
    <dgm:cxn modelId="{AD59BFFF-285E-4732-89CB-58ABD0CF9898}" type="presParOf" srcId="{8FBA8BE4-1018-4BC6-AAE2-9AC267857201}" destId="{A6EFBEE7-DDD1-4B93-B5A4-C9C3C76F4C62}" srcOrd="10" destOrd="0" presId="urn:microsoft.com/office/officeart/2005/8/layout/cycle2"/>
    <dgm:cxn modelId="{4C3B46B6-07A0-4D11-B2B8-0F8B13A4BDBF}" type="presParOf" srcId="{8FBA8BE4-1018-4BC6-AAE2-9AC267857201}" destId="{CD631ED1-18C6-4A40-90A9-C4DF4A321037}" srcOrd="11" destOrd="0" presId="urn:microsoft.com/office/officeart/2005/8/layout/cycle2"/>
    <dgm:cxn modelId="{7B25B7A5-53B4-46C7-9C5A-46C54D1971D4}" type="presParOf" srcId="{CD631ED1-18C6-4A40-90A9-C4DF4A321037}" destId="{EE0A6071-8AA9-4D5D-BB3E-D77969A967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59266B-420D-49F9-A1C2-333F0B25044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19498A-CD9E-47FA-9046-F428FFFBF493}">
      <dgm:prSet/>
      <dgm:spPr/>
      <dgm:t>
        <a:bodyPr/>
        <a:lstStyle/>
        <a:p>
          <a:r>
            <a:rPr lang="en-US"/>
            <a:t>Continuous Integration (CI)</a:t>
          </a:r>
        </a:p>
      </dgm:t>
    </dgm:pt>
    <dgm:pt modelId="{581CB249-7DCB-419C-AB39-C5BE4A192544}" type="parTrans" cxnId="{B764CD6D-73FC-4358-A11A-85441252A663}">
      <dgm:prSet/>
      <dgm:spPr/>
      <dgm:t>
        <a:bodyPr/>
        <a:lstStyle/>
        <a:p>
          <a:endParaRPr lang="en-US"/>
        </a:p>
      </dgm:t>
    </dgm:pt>
    <dgm:pt modelId="{3A798E92-9369-47A9-8265-E714596ABD87}" type="sibTrans" cxnId="{B764CD6D-73FC-4358-A11A-85441252A663}">
      <dgm:prSet/>
      <dgm:spPr/>
      <dgm:t>
        <a:bodyPr/>
        <a:lstStyle/>
        <a:p>
          <a:endParaRPr lang="en-US"/>
        </a:p>
      </dgm:t>
    </dgm:pt>
    <dgm:pt modelId="{6AEB25C1-8979-413E-90D6-43BE293FA293}">
      <dgm:prSet/>
      <dgm:spPr/>
      <dgm:t>
        <a:bodyPr/>
        <a:lstStyle/>
        <a:p>
          <a:r>
            <a:rPr lang="en-US"/>
            <a:t>Continuous Delivery (CD)</a:t>
          </a:r>
        </a:p>
      </dgm:t>
    </dgm:pt>
    <dgm:pt modelId="{373EB32D-3CE9-4348-85A9-3922275E4EDD}" type="parTrans" cxnId="{3AADFF95-6F34-43B8-93A7-1DDC36C9D49E}">
      <dgm:prSet/>
      <dgm:spPr/>
      <dgm:t>
        <a:bodyPr/>
        <a:lstStyle/>
        <a:p>
          <a:endParaRPr lang="en-US"/>
        </a:p>
      </dgm:t>
    </dgm:pt>
    <dgm:pt modelId="{0965AC8D-A379-4FB1-90C6-8186584BC244}" type="sibTrans" cxnId="{3AADFF95-6F34-43B8-93A7-1DDC36C9D49E}">
      <dgm:prSet/>
      <dgm:spPr/>
      <dgm:t>
        <a:bodyPr/>
        <a:lstStyle/>
        <a:p>
          <a:endParaRPr lang="en-US"/>
        </a:p>
      </dgm:t>
    </dgm:pt>
    <dgm:pt modelId="{8F023899-A591-4673-83A3-2DC5AEB772A7}">
      <dgm:prSet/>
      <dgm:spPr/>
      <dgm:t>
        <a:bodyPr/>
        <a:lstStyle/>
        <a:p>
          <a:r>
            <a:rPr lang="en-US"/>
            <a:t>Version Control (VC), mostly Git</a:t>
          </a:r>
        </a:p>
      </dgm:t>
    </dgm:pt>
    <dgm:pt modelId="{B5E5F27B-25F3-417C-B518-A72E526E31A9}" type="parTrans" cxnId="{7083DABE-19E2-4403-A9E6-1300C36423F1}">
      <dgm:prSet/>
      <dgm:spPr/>
      <dgm:t>
        <a:bodyPr/>
        <a:lstStyle/>
        <a:p>
          <a:endParaRPr lang="en-US"/>
        </a:p>
      </dgm:t>
    </dgm:pt>
    <dgm:pt modelId="{CA17AE39-9225-44BA-87E4-4D40540C9151}" type="sibTrans" cxnId="{7083DABE-19E2-4403-A9E6-1300C36423F1}">
      <dgm:prSet/>
      <dgm:spPr/>
      <dgm:t>
        <a:bodyPr/>
        <a:lstStyle/>
        <a:p>
          <a:endParaRPr lang="en-US"/>
        </a:p>
      </dgm:t>
    </dgm:pt>
    <dgm:pt modelId="{CB90372E-FDB2-436E-B7F9-70B377F4CDE6}">
      <dgm:prSet/>
      <dgm:spPr/>
      <dgm:t>
        <a:bodyPr/>
        <a:lstStyle/>
        <a:p>
          <a:r>
            <a:rPr lang="en-US"/>
            <a:t>Agile planning and lean project management</a:t>
          </a:r>
        </a:p>
      </dgm:t>
    </dgm:pt>
    <dgm:pt modelId="{D1CD9374-112A-492E-A71B-2C16948D6754}" type="parTrans" cxnId="{B94CC85D-8BC6-4002-8A28-9740872781EE}">
      <dgm:prSet/>
      <dgm:spPr/>
      <dgm:t>
        <a:bodyPr/>
        <a:lstStyle/>
        <a:p>
          <a:endParaRPr lang="en-US"/>
        </a:p>
      </dgm:t>
    </dgm:pt>
    <dgm:pt modelId="{AD37154E-5459-402B-B463-CBDED7CB3B2D}" type="sibTrans" cxnId="{B94CC85D-8BC6-4002-8A28-9740872781EE}">
      <dgm:prSet/>
      <dgm:spPr/>
      <dgm:t>
        <a:bodyPr/>
        <a:lstStyle/>
        <a:p>
          <a:endParaRPr lang="en-US"/>
        </a:p>
      </dgm:t>
    </dgm:pt>
    <dgm:pt modelId="{1E06FD1C-BD58-4D1E-AB0C-3039F246B5F4}">
      <dgm:prSet/>
      <dgm:spPr/>
      <dgm:t>
        <a:bodyPr/>
        <a:lstStyle/>
        <a:p>
          <a:r>
            <a:rPr lang="en-US"/>
            <a:t>Monitoring and Logging</a:t>
          </a:r>
        </a:p>
      </dgm:t>
    </dgm:pt>
    <dgm:pt modelId="{7468B43A-6EA6-4127-8FF4-50B3563793DA}" type="parTrans" cxnId="{29CE1082-1DF8-4749-B2E3-B20CD0BC20CA}">
      <dgm:prSet/>
      <dgm:spPr/>
      <dgm:t>
        <a:bodyPr/>
        <a:lstStyle/>
        <a:p>
          <a:endParaRPr lang="en-US"/>
        </a:p>
      </dgm:t>
    </dgm:pt>
    <dgm:pt modelId="{1251909A-36F0-48F3-89E5-6F52631809AB}" type="sibTrans" cxnId="{29CE1082-1DF8-4749-B2E3-B20CD0BC20CA}">
      <dgm:prSet/>
      <dgm:spPr/>
      <dgm:t>
        <a:bodyPr/>
        <a:lstStyle/>
        <a:p>
          <a:endParaRPr lang="en-US"/>
        </a:p>
      </dgm:t>
    </dgm:pt>
    <dgm:pt modelId="{129C2F20-9843-4408-BB60-10FB4244DCC7}">
      <dgm:prSet/>
      <dgm:spPr/>
      <dgm:t>
        <a:bodyPr/>
        <a:lstStyle/>
        <a:p>
          <a:r>
            <a:rPr lang="en-US"/>
            <a:t>Public and Hybrid Clouds</a:t>
          </a:r>
        </a:p>
      </dgm:t>
    </dgm:pt>
    <dgm:pt modelId="{4D072825-754D-406F-914E-C06D2ABF7763}" type="parTrans" cxnId="{0D553B9C-0E9B-42F3-A6F8-5137E7893D1D}">
      <dgm:prSet/>
      <dgm:spPr/>
      <dgm:t>
        <a:bodyPr/>
        <a:lstStyle/>
        <a:p>
          <a:endParaRPr lang="en-US"/>
        </a:p>
      </dgm:t>
    </dgm:pt>
    <dgm:pt modelId="{3C3BD5B0-CB2D-4C87-843E-F14582C7C91C}" type="sibTrans" cxnId="{0D553B9C-0E9B-42F3-A6F8-5137E7893D1D}">
      <dgm:prSet/>
      <dgm:spPr/>
      <dgm:t>
        <a:bodyPr/>
        <a:lstStyle/>
        <a:p>
          <a:endParaRPr lang="en-US"/>
        </a:p>
      </dgm:t>
    </dgm:pt>
    <dgm:pt modelId="{B09D9230-9698-4398-B5CC-36744889BFA6}">
      <dgm:prSet/>
      <dgm:spPr/>
      <dgm:t>
        <a:bodyPr/>
        <a:lstStyle/>
        <a:p>
          <a:r>
            <a:rPr lang="en-US"/>
            <a:t>Infrastructure-as-Code (IaC)</a:t>
          </a:r>
        </a:p>
      </dgm:t>
    </dgm:pt>
    <dgm:pt modelId="{DB6A4013-318F-4DB9-BE0E-36B106FC7DFF}" type="parTrans" cxnId="{83C3C8F0-C09B-423A-AC12-D4DEA3063012}">
      <dgm:prSet/>
      <dgm:spPr/>
      <dgm:t>
        <a:bodyPr/>
        <a:lstStyle/>
        <a:p>
          <a:endParaRPr lang="en-US"/>
        </a:p>
      </dgm:t>
    </dgm:pt>
    <dgm:pt modelId="{F1FDE957-4B65-464A-AAF7-5BAD11F6D1A5}" type="sibTrans" cxnId="{83C3C8F0-C09B-423A-AC12-D4DEA3063012}">
      <dgm:prSet/>
      <dgm:spPr/>
      <dgm:t>
        <a:bodyPr/>
        <a:lstStyle/>
        <a:p>
          <a:endParaRPr lang="en-US"/>
        </a:p>
      </dgm:t>
    </dgm:pt>
    <dgm:pt modelId="{BC4E2ED1-1020-4DDC-99CA-52D90794AD35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ADD36AF2-B1F0-42A6-9DAA-E7C7BFD19E02}" type="parTrans" cxnId="{E6677318-6027-4443-8CDE-FDEC4705EC21}">
      <dgm:prSet/>
      <dgm:spPr/>
      <dgm:t>
        <a:bodyPr/>
        <a:lstStyle/>
        <a:p>
          <a:endParaRPr lang="en-US"/>
        </a:p>
      </dgm:t>
    </dgm:pt>
    <dgm:pt modelId="{60015805-1520-44A9-945D-694D039955AE}" type="sibTrans" cxnId="{E6677318-6027-4443-8CDE-FDEC4705EC21}">
      <dgm:prSet/>
      <dgm:spPr/>
      <dgm:t>
        <a:bodyPr/>
        <a:lstStyle/>
        <a:p>
          <a:endParaRPr lang="en-US"/>
        </a:p>
      </dgm:t>
    </dgm:pt>
    <dgm:pt modelId="{74F518D8-1FA2-4818-BF67-E6125B589B88}">
      <dgm:prSet/>
      <dgm:spPr/>
      <dgm:t>
        <a:bodyPr/>
        <a:lstStyle/>
        <a:p>
          <a:r>
            <a:rPr lang="en-US"/>
            <a:t>Containers</a:t>
          </a:r>
        </a:p>
      </dgm:t>
    </dgm:pt>
    <dgm:pt modelId="{1C3760A5-3845-4D78-8402-39D50D1EB502}" type="parTrans" cxnId="{FC99A054-75AB-4939-9E22-B5E8E013C8DA}">
      <dgm:prSet/>
      <dgm:spPr/>
      <dgm:t>
        <a:bodyPr/>
        <a:lstStyle/>
        <a:p>
          <a:endParaRPr lang="en-US"/>
        </a:p>
      </dgm:t>
    </dgm:pt>
    <dgm:pt modelId="{6171EE01-104F-436D-8A85-DA7E9A9217A3}" type="sibTrans" cxnId="{FC99A054-75AB-4939-9E22-B5E8E013C8DA}">
      <dgm:prSet/>
      <dgm:spPr/>
      <dgm:t>
        <a:bodyPr/>
        <a:lstStyle/>
        <a:p>
          <a:endParaRPr lang="en-US"/>
        </a:p>
      </dgm:t>
    </dgm:pt>
    <dgm:pt modelId="{94219B7E-61EE-43F0-AAB9-8D65B5AE6B3C}">
      <dgm:prSet/>
      <dgm:spPr/>
      <dgm:t>
        <a:bodyPr/>
        <a:lstStyle/>
        <a:p>
          <a:r>
            <a:rPr lang="en-US" dirty="0"/>
            <a:t>Shift Left philosophy</a:t>
          </a:r>
        </a:p>
      </dgm:t>
    </dgm:pt>
    <dgm:pt modelId="{87022915-CAA3-4E9A-A80C-5E8AB16FECC5}" type="parTrans" cxnId="{EDD3A705-5F33-4B09-A783-F12431AD96A9}">
      <dgm:prSet/>
      <dgm:spPr/>
      <dgm:t>
        <a:bodyPr/>
        <a:lstStyle/>
        <a:p>
          <a:endParaRPr lang="en-US"/>
        </a:p>
      </dgm:t>
    </dgm:pt>
    <dgm:pt modelId="{55CADF5E-C626-49F6-AEA3-DD5B1569AA4E}" type="sibTrans" cxnId="{EDD3A705-5F33-4B09-A783-F12431AD96A9}">
      <dgm:prSet/>
      <dgm:spPr/>
      <dgm:t>
        <a:bodyPr/>
        <a:lstStyle/>
        <a:p>
          <a:endParaRPr lang="en-US"/>
        </a:p>
      </dgm:t>
    </dgm:pt>
    <dgm:pt modelId="{E50E088C-F310-45C3-B8A3-246B098E90E0}" type="pres">
      <dgm:prSet presAssocID="{9B59266B-420D-49F9-A1C2-333F0B25044D}" presName="diagram" presStyleCnt="0">
        <dgm:presLayoutVars>
          <dgm:dir/>
          <dgm:resizeHandles val="exact"/>
        </dgm:presLayoutVars>
      </dgm:prSet>
      <dgm:spPr/>
    </dgm:pt>
    <dgm:pt modelId="{C08C0719-F462-42C8-9D93-9091B42AC079}" type="pres">
      <dgm:prSet presAssocID="{FF19498A-CD9E-47FA-9046-F428FFFBF493}" presName="node" presStyleLbl="node1" presStyleIdx="0" presStyleCnt="10">
        <dgm:presLayoutVars>
          <dgm:bulletEnabled val="1"/>
        </dgm:presLayoutVars>
      </dgm:prSet>
      <dgm:spPr/>
    </dgm:pt>
    <dgm:pt modelId="{490E1391-A587-4F56-881D-9C5EB5FF30E2}" type="pres">
      <dgm:prSet presAssocID="{3A798E92-9369-47A9-8265-E714596ABD87}" presName="sibTrans" presStyleCnt="0"/>
      <dgm:spPr/>
    </dgm:pt>
    <dgm:pt modelId="{85F8918E-F50B-4DC8-B63C-73542B2D69A0}" type="pres">
      <dgm:prSet presAssocID="{6AEB25C1-8979-413E-90D6-43BE293FA293}" presName="node" presStyleLbl="node1" presStyleIdx="1" presStyleCnt="10">
        <dgm:presLayoutVars>
          <dgm:bulletEnabled val="1"/>
        </dgm:presLayoutVars>
      </dgm:prSet>
      <dgm:spPr/>
    </dgm:pt>
    <dgm:pt modelId="{63E93416-3DCC-41BD-8D5E-71967E575C24}" type="pres">
      <dgm:prSet presAssocID="{0965AC8D-A379-4FB1-90C6-8186584BC244}" presName="sibTrans" presStyleCnt="0"/>
      <dgm:spPr/>
    </dgm:pt>
    <dgm:pt modelId="{B01F7ABD-8F87-440E-BF8A-FA3B087F6E92}" type="pres">
      <dgm:prSet presAssocID="{8F023899-A591-4673-83A3-2DC5AEB772A7}" presName="node" presStyleLbl="node1" presStyleIdx="2" presStyleCnt="10">
        <dgm:presLayoutVars>
          <dgm:bulletEnabled val="1"/>
        </dgm:presLayoutVars>
      </dgm:prSet>
      <dgm:spPr/>
    </dgm:pt>
    <dgm:pt modelId="{0AB66EAA-6D12-45A5-8CB5-9F769AF09385}" type="pres">
      <dgm:prSet presAssocID="{CA17AE39-9225-44BA-87E4-4D40540C9151}" presName="sibTrans" presStyleCnt="0"/>
      <dgm:spPr/>
    </dgm:pt>
    <dgm:pt modelId="{FE2FE36C-C19F-40CC-B2D2-3D5C508387BD}" type="pres">
      <dgm:prSet presAssocID="{CB90372E-FDB2-436E-B7F9-70B377F4CDE6}" presName="node" presStyleLbl="node1" presStyleIdx="3" presStyleCnt="10">
        <dgm:presLayoutVars>
          <dgm:bulletEnabled val="1"/>
        </dgm:presLayoutVars>
      </dgm:prSet>
      <dgm:spPr/>
    </dgm:pt>
    <dgm:pt modelId="{3CF129BD-51BC-45A8-89FA-B28739685FD1}" type="pres">
      <dgm:prSet presAssocID="{AD37154E-5459-402B-B463-CBDED7CB3B2D}" presName="sibTrans" presStyleCnt="0"/>
      <dgm:spPr/>
    </dgm:pt>
    <dgm:pt modelId="{745FC193-9B5F-4533-9A5F-E1B1F6065F00}" type="pres">
      <dgm:prSet presAssocID="{1E06FD1C-BD58-4D1E-AB0C-3039F246B5F4}" presName="node" presStyleLbl="node1" presStyleIdx="4" presStyleCnt="10">
        <dgm:presLayoutVars>
          <dgm:bulletEnabled val="1"/>
        </dgm:presLayoutVars>
      </dgm:prSet>
      <dgm:spPr/>
    </dgm:pt>
    <dgm:pt modelId="{D160C607-55C9-4F51-917F-BA6F049E4C0E}" type="pres">
      <dgm:prSet presAssocID="{1251909A-36F0-48F3-89E5-6F52631809AB}" presName="sibTrans" presStyleCnt="0"/>
      <dgm:spPr/>
    </dgm:pt>
    <dgm:pt modelId="{8FD07D58-03B2-4A58-911F-D5A2F3B7BBB2}" type="pres">
      <dgm:prSet presAssocID="{129C2F20-9843-4408-BB60-10FB4244DCC7}" presName="node" presStyleLbl="node1" presStyleIdx="5" presStyleCnt="10">
        <dgm:presLayoutVars>
          <dgm:bulletEnabled val="1"/>
        </dgm:presLayoutVars>
      </dgm:prSet>
      <dgm:spPr/>
    </dgm:pt>
    <dgm:pt modelId="{C86FC7A6-DE60-4CC9-93B7-FA669DA53C5B}" type="pres">
      <dgm:prSet presAssocID="{3C3BD5B0-CB2D-4C87-843E-F14582C7C91C}" presName="sibTrans" presStyleCnt="0"/>
      <dgm:spPr/>
    </dgm:pt>
    <dgm:pt modelId="{CFA45447-7EA0-4B3B-AF5C-B5F93ACCF05E}" type="pres">
      <dgm:prSet presAssocID="{B09D9230-9698-4398-B5CC-36744889BFA6}" presName="node" presStyleLbl="node1" presStyleIdx="6" presStyleCnt="10">
        <dgm:presLayoutVars>
          <dgm:bulletEnabled val="1"/>
        </dgm:presLayoutVars>
      </dgm:prSet>
      <dgm:spPr/>
    </dgm:pt>
    <dgm:pt modelId="{7C9F85E2-B396-47CC-A6F4-96D18CF9A312}" type="pres">
      <dgm:prSet presAssocID="{F1FDE957-4B65-464A-AAF7-5BAD11F6D1A5}" presName="sibTrans" presStyleCnt="0"/>
      <dgm:spPr/>
    </dgm:pt>
    <dgm:pt modelId="{39266C80-6017-4228-B867-1849E2FEFEDF}" type="pres">
      <dgm:prSet presAssocID="{BC4E2ED1-1020-4DDC-99CA-52D90794AD35}" presName="node" presStyleLbl="node1" presStyleIdx="7" presStyleCnt="10">
        <dgm:presLayoutVars>
          <dgm:bulletEnabled val="1"/>
        </dgm:presLayoutVars>
      </dgm:prSet>
      <dgm:spPr/>
    </dgm:pt>
    <dgm:pt modelId="{C839CD5D-AC84-4F80-AAFC-C130E775AD29}" type="pres">
      <dgm:prSet presAssocID="{60015805-1520-44A9-945D-694D039955AE}" presName="sibTrans" presStyleCnt="0"/>
      <dgm:spPr/>
    </dgm:pt>
    <dgm:pt modelId="{200E3979-8FE9-46DD-A6A9-9EDF111627CB}" type="pres">
      <dgm:prSet presAssocID="{74F518D8-1FA2-4818-BF67-E6125B589B88}" presName="node" presStyleLbl="node1" presStyleIdx="8" presStyleCnt="10">
        <dgm:presLayoutVars>
          <dgm:bulletEnabled val="1"/>
        </dgm:presLayoutVars>
      </dgm:prSet>
      <dgm:spPr/>
    </dgm:pt>
    <dgm:pt modelId="{F67F714A-622C-411D-9F26-2C805CDBA67A}" type="pres">
      <dgm:prSet presAssocID="{6171EE01-104F-436D-8A85-DA7E9A9217A3}" presName="sibTrans" presStyleCnt="0"/>
      <dgm:spPr/>
    </dgm:pt>
    <dgm:pt modelId="{91211AC5-340E-4D4E-B098-D13515019B16}" type="pres">
      <dgm:prSet presAssocID="{94219B7E-61EE-43F0-AAB9-8D65B5AE6B3C}" presName="node" presStyleLbl="node1" presStyleIdx="9" presStyleCnt="10">
        <dgm:presLayoutVars>
          <dgm:bulletEnabled val="1"/>
        </dgm:presLayoutVars>
      </dgm:prSet>
      <dgm:spPr/>
    </dgm:pt>
  </dgm:ptLst>
  <dgm:cxnLst>
    <dgm:cxn modelId="{EDD3A705-5F33-4B09-A783-F12431AD96A9}" srcId="{9B59266B-420D-49F9-A1C2-333F0B25044D}" destId="{94219B7E-61EE-43F0-AAB9-8D65B5AE6B3C}" srcOrd="9" destOrd="0" parTransId="{87022915-CAA3-4E9A-A80C-5E8AB16FECC5}" sibTransId="{55CADF5E-C626-49F6-AEA3-DD5B1569AA4E}"/>
    <dgm:cxn modelId="{AAF83D12-BEFC-4390-A591-C2FB21896128}" type="presOf" srcId="{74F518D8-1FA2-4818-BF67-E6125B589B88}" destId="{200E3979-8FE9-46DD-A6A9-9EDF111627CB}" srcOrd="0" destOrd="0" presId="urn:microsoft.com/office/officeart/2005/8/layout/default"/>
    <dgm:cxn modelId="{E6677318-6027-4443-8CDE-FDEC4705EC21}" srcId="{9B59266B-420D-49F9-A1C2-333F0B25044D}" destId="{BC4E2ED1-1020-4DDC-99CA-52D90794AD35}" srcOrd="7" destOrd="0" parTransId="{ADD36AF2-B1F0-42A6-9DAA-E7C7BFD19E02}" sibTransId="{60015805-1520-44A9-945D-694D039955AE}"/>
    <dgm:cxn modelId="{813CBB1A-8A66-4166-81D1-EA2AA740052A}" type="presOf" srcId="{1E06FD1C-BD58-4D1E-AB0C-3039F246B5F4}" destId="{745FC193-9B5F-4533-9A5F-E1B1F6065F00}" srcOrd="0" destOrd="0" presId="urn:microsoft.com/office/officeart/2005/8/layout/default"/>
    <dgm:cxn modelId="{7597C223-A80A-4242-B222-730767E4E2C5}" type="presOf" srcId="{6AEB25C1-8979-413E-90D6-43BE293FA293}" destId="{85F8918E-F50B-4DC8-B63C-73542B2D69A0}" srcOrd="0" destOrd="0" presId="urn:microsoft.com/office/officeart/2005/8/layout/default"/>
    <dgm:cxn modelId="{1B39763E-9B55-4C54-94FF-42C8262D53A7}" type="presOf" srcId="{CB90372E-FDB2-436E-B7F9-70B377F4CDE6}" destId="{FE2FE36C-C19F-40CC-B2D2-3D5C508387BD}" srcOrd="0" destOrd="0" presId="urn:microsoft.com/office/officeart/2005/8/layout/default"/>
    <dgm:cxn modelId="{B94CC85D-8BC6-4002-8A28-9740872781EE}" srcId="{9B59266B-420D-49F9-A1C2-333F0B25044D}" destId="{CB90372E-FDB2-436E-B7F9-70B377F4CDE6}" srcOrd="3" destOrd="0" parTransId="{D1CD9374-112A-492E-A71B-2C16948D6754}" sibTransId="{AD37154E-5459-402B-B463-CBDED7CB3B2D}"/>
    <dgm:cxn modelId="{41E57D5E-096C-45E9-BEDD-D3409ADD4420}" type="presOf" srcId="{B09D9230-9698-4398-B5CC-36744889BFA6}" destId="{CFA45447-7EA0-4B3B-AF5C-B5F93ACCF05E}" srcOrd="0" destOrd="0" presId="urn:microsoft.com/office/officeart/2005/8/layout/default"/>
    <dgm:cxn modelId="{CF7A4F4A-CBA8-4D3C-A822-8E64A79FB6CA}" type="presOf" srcId="{94219B7E-61EE-43F0-AAB9-8D65B5AE6B3C}" destId="{91211AC5-340E-4D4E-B098-D13515019B16}" srcOrd="0" destOrd="0" presId="urn:microsoft.com/office/officeart/2005/8/layout/default"/>
    <dgm:cxn modelId="{B764CD6D-73FC-4358-A11A-85441252A663}" srcId="{9B59266B-420D-49F9-A1C2-333F0B25044D}" destId="{FF19498A-CD9E-47FA-9046-F428FFFBF493}" srcOrd="0" destOrd="0" parTransId="{581CB249-7DCB-419C-AB39-C5BE4A192544}" sibTransId="{3A798E92-9369-47A9-8265-E714596ABD87}"/>
    <dgm:cxn modelId="{4791DA72-0231-4965-9361-73FA961D384E}" type="presOf" srcId="{BC4E2ED1-1020-4DDC-99CA-52D90794AD35}" destId="{39266C80-6017-4228-B867-1849E2FEFEDF}" srcOrd="0" destOrd="0" presId="urn:microsoft.com/office/officeart/2005/8/layout/default"/>
    <dgm:cxn modelId="{FC99A054-75AB-4939-9E22-B5E8E013C8DA}" srcId="{9B59266B-420D-49F9-A1C2-333F0B25044D}" destId="{74F518D8-1FA2-4818-BF67-E6125B589B88}" srcOrd="8" destOrd="0" parTransId="{1C3760A5-3845-4D78-8402-39D50D1EB502}" sibTransId="{6171EE01-104F-436D-8A85-DA7E9A9217A3}"/>
    <dgm:cxn modelId="{29CE1082-1DF8-4749-B2E3-B20CD0BC20CA}" srcId="{9B59266B-420D-49F9-A1C2-333F0B25044D}" destId="{1E06FD1C-BD58-4D1E-AB0C-3039F246B5F4}" srcOrd="4" destOrd="0" parTransId="{7468B43A-6EA6-4127-8FF4-50B3563793DA}" sibTransId="{1251909A-36F0-48F3-89E5-6F52631809AB}"/>
    <dgm:cxn modelId="{3AADFF95-6F34-43B8-93A7-1DDC36C9D49E}" srcId="{9B59266B-420D-49F9-A1C2-333F0B25044D}" destId="{6AEB25C1-8979-413E-90D6-43BE293FA293}" srcOrd="1" destOrd="0" parTransId="{373EB32D-3CE9-4348-85A9-3922275E4EDD}" sibTransId="{0965AC8D-A379-4FB1-90C6-8186584BC244}"/>
    <dgm:cxn modelId="{0D553B9C-0E9B-42F3-A6F8-5137E7893D1D}" srcId="{9B59266B-420D-49F9-A1C2-333F0B25044D}" destId="{129C2F20-9843-4408-BB60-10FB4244DCC7}" srcOrd="5" destOrd="0" parTransId="{4D072825-754D-406F-914E-C06D2ABF7763}" sibTransId="{3C3BD5B0-CB2D-4C87-843E-F14582C7C91C}"/>
    <dgm:cxn modelId="{7FF4FFA5-1A25-497A-8365-A1F950F6602A}" type="presOf" srcId="{FF19498A-CD9E-47FA-9046-F428FFFBF493}" destId="{C08C0719-F462-42C8-9D93-9091B42AC079}" srcOrd="0" destOrd="0" presId="urn:microsoft.com/office/officeart/2005/8/layout/default"/>
    <dgm:cxn modelId="{D8B7C4B6-AF4C-466F-8296-4816AB718E2C}" type="presOf" srcId="{9B59266B-420D-49F9-A1C2-333F0B25044D}" destId="{E50E088C-F310-45C3-B8A3-246B098E90E0}" srcOrd="0" destOrd="0" presId="urn:microsoft.com/office/officeart/2005/8/layout/default"/>
    <dgm:cxn modelId="{7083DABE-19E2-4403-A9E6-1300C36423F1}" srcId="{9B59266B-420D-49F9-A1C2-333F0B25044D}" destId="{8F023899-A591-4673-83A3-2DC5AEB772A7}" srcOrd="2" destOrd="0" parTransId="{B5E5F27B-25F3-417C-B518-A72E526E31A9}" sibTransId="{CA17AE39-9225-44BA-87E4-4D40540C9151}"/>
    <dgm:cxn modelId="{BA6CE3E8-F31C-4D70-8A65-B3F563D25506}" type="presOf" srcId="{129C2F20-9843-4408-BB60-10FB4244DCC7}" destId="{8FD07D58-03B2-4A58-911F-D5A2F3B7BBB2}" srcOrd="0" destOrd="0" presId="urn:microsoft.com/office/officeart/2005/8/layout/default"/>
    <dgm:cxn modelId="{E0D8C3ED-A857-4A72-9979-B97B21EA0448}" type="presOf" srcId="{8F023899-A591-4673-83A3-2DC5AEB772A7}" destId="{B01F7ABD-8F87-440E-BF8A-FA3B087F6E92}" srcOrd="0" destOrd="0" presId="urn:microsoft.com/office/officeart/2005/8/layout/default"/>
    <dgm:cxn modelId="{83C3C8F0-C09B-423A-AC12-D4DEA3063012}" srcId="{9B59266B-420D-49F9-A1C2-333F0B25044D}" destId="{B09D9230-9698-4398-B5CC-36744889BFA6}" srcOrd="6" destOrd="0" parTransId="{DB6A4013-318F-4DB9-BE0E-36B106FC7DFF}" sibTransId="{F1FDE957-4B65-464A-AAF7-5BAD11F6D1A5}"/>
    <dgm:cxn modelId="{C3FE8A63-E516-4C5E-A1EB-5DDDCB311412}" type="presParOf" srcId="{E50E088C-F310-45C3-B8A3-246B098E90E0}" destId="{C08C0719-F462-42C8-9D93-9091B42AC079}" srcOrd="0" destOrd="0" presId="urn:microsoft.com/office/officeart/2005/8/layout/default"/>
    <dgm:cxn modelId="{28A501F8-2A93-46C1-BF5F-D6DE2CBE609D}" type="presParOf" srcId="{E50E088C-F310-45C3-B8A3-246B098E90E0}" destId="{490E1391-A587-4F56-881D-9C5EB5FF30E2}" srcOrd="1" destOrd="0" presId="urn:microsoft.com/office/officeart/2005/8/layout/default"/>
    <dgm:cxn modelId="{1846E5CC-8200-452B-98C1-547AD35122B0}" type="presParOf" srcId="{E50E088C-F310-45C3-B8A3-246B098E90E0}" destId="{85F8918E-F50B-4DC8-B63C-73542B2D69A0}" srcOrd="2" destOrd="0" presId="urn:microsoft.com/office/officeart/2005/8/layout/default"/>
    <dgm:cxn modelId="{28648708-EA8A-4296-AEA3-C30A92A48035}" type="presParOf" srcId="{E50E088C-F310-45C3-B8A3-246B098E90E0}" destId="{63E93416-3DCC-41BD-8D5E-71967E575C24}" srcOrd="3" destOrd="0" presId="urn:microsoft.com/office/officeart/2005/8/layout/default"/>
    <dgm:cxn modelId="{94D501EB-84D3-4AC4-A83C-4F8F95801505}" type="presParOf" srcId="{E50E088C-F310-45C3-B8A3-246B098E90E0}" destId="{B01F7ABD-8F87-440E-BF8A-FA3B087F6E92}" srcOrd="4" destOrd="0" presId="urn:microsoft.com/office/officeart/2005/8/layout/default"/>
    <dgm:cxn modelId="{9283C854-FAC0-4FE2-B36C-97D283F6053A}" type="presParOf" srcId="{E50E088C-F310-45C3-B8A3-246B098E90E0}" destId="{0AB66EAA-6D12-45A5-8CB5-9F769AF09385}" srcOrd="5" destOrd="0" presId="urn:microsoft.com/office/officeart/2005/8/layout/default"/>
    <dgm:cxn modelId="{B85F018F-611E-40AA-BB0C-99112623E6FF}" type="presParOf" srcId="{E50E088C-F310-45C3-B8A3-246B098E90E0}" destId="{FE2FE36C-C19F-40CC-B2D2-3D5C508387BD}" srcOrd="6" destOrd="0" presId="urn:microsoft.com/office/officeart/2005/8/layout/default"/>
    <dgm:cxn modelId="{088B2DEC-E0E7-4E57-A255-F88A65C51151}" type="presParOf" srcId="{E50E088C-F310-45C3-B8A3-246B098E90E0}" destId="{3CF129BD-51BC-45A8-89FA-B28739685FD1}" srcOrd="7" destOrd="0" presId="urn:microsoft.com/office/officeart/2005/8/layout/default"/>
    <dgm:cxn modelId="{DCE7DA4E-4713-4851-B234-6F91D7C893A8}" type="presParOf" srcId="{E50E088C-F310-45C3-B8A3-246B098E90E0}" destId="{745FC193-9B5F-4533-9A5F-E1B1F6065F00}" srcOrd="8" destOrd="0" presId="urn:microsoft.com/office/officeart/2005/8/layout/default"/>
    <dgm:cxn modelId="{34AB7A56-2FC5-41D6-9D68-AFBF826850FE}" type="presParOf" srcId="{E50E088C-F310-45C3-B8A3-246B098E90E0}" destId="{D160C607-55C9-4F51-917F-BA6F049E4C0E}" srcOrd="9" destOrd="0" presId="urn:microsoft.com/office/officeart/2005/8/layout/default"/>
    <dgm:cxn modelId="{8E8B30D1-7DFC-415F-B27A-C19968069B13}" type="presParOf" srcId="{E50E088C-F310-45C3-B8A3-246B098E90E0}" destId="{8FD07D58-03B2-4A58-911F-D5A2F3B7BBB2}" srcOrd="10" destOrd="0" presId="urn:microsoft.com/office/officeart/2005/8/layout/default"/>
    <dgm:cxn modelId="{BD16F03D-D5FF-4ACB-B409-060EB80CD06C}" type="presParOf" srcId="{E50E088C-F310-45C3-B8A3-246B098E90E0}" destId="{C86FC7A6-DE60-4CC9-93B7-FA669DA53C5B}" srcOrd="11" destOrd="0" presId="urn:microsoft.com/office/officeart/2005/8/layout/default"/>
    <dgm:cxn modelId="{93CB8119-7F4B-4031-84E9-59E2CE27F3A7}" type="presParOf" srcId="{E50E088C-F310-45C3-B8A3-246B098E90E0}" destId="{CFA45447-7EA0-4B3B-AF5C-B5F93ACCF05E}" srcOrd="12" destOrd="0" presId="urn:microsoft.com/office/officeart/2005/8/layout/default"/>
    <dgm:cxn modelId="{68B2F761-2CEB-4313-B084-2A5BC6869300}" type="presParOf" srcId="{E50E088C-F310-45C3-B8A3-246B098E90E0}" destId="{7C9F85E2-B396-47CC-A6F4-96D18CF9A312}" srcOrd="13" destOrd="0" presId="urn:microsoft.com/office/officeart/2005/8/layout/default"/>
    <dgm:cxn modelId="{0E14A4F0-0650-48FD-8A28-C499186008E5}" type="presParOf" srcId="{E50E088C-F310-45C3-B8A3-246B098E90E0}" destId="{39266C80-6017-4228-B867-1849E2FEFEDF}" srcOrd="14" destOrd="0" presId="urn:microsoft.com/office/officeart/2005/8/layout/default"/>
    <dgm:cxn modelId="{5784579C-0B2E-4EF6-8E5D-C3735441D1C0}" type="presParOf" srcId="{E50E088C-F310-45C3-B8A3-246B098E90E0}" destId="{C839CD5D-AC84-4F80-AAFC-C130E775AD29}" srcOrd="15" destOrd="0" presId="urn:microsoft.com/office/officeart/2005/8/layout/default"/>
    <dgm:cxn modelId="{370E4860-A961-4716-BEB3-D571112DC3BC}" type="presParOf" srcId="{E50E088C-F310-45C3-B8A3-246B098E90E0}" destId="{200E3979-8FE9-46DD-A6A9-9EDF111627CB}" srcOrd="16" destOrd="0" presId="urn:microsoft.com/office/officeart/2005/8/layout/default"/>
    <dgm:cxn modelId="{BBDAC6C4-8268-4833-AE38-24024CE3B6C9}" type="presParOf" srcId="{E50E088C-F310-45C3-B8A3-246B098E90E0}" destId="{F67F714A-622C-411D-9F26-2C805CDBA67A}" srcOrd="17" destOrd="0" presId="urn:microsoft.com/office/officeart/2005/8/layout/default"/>
    <dgm:cxn modelId="{DA48BCC1-5628-44EB-9838-E64853E4EC60}" type="presParOf" srcId="{E50E088C-F310-45C3-B8A3-246B098E90E0}" destId="{91211AC5-340E-4D4E-B098-D13515019B1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D8FFAF-CC1A-44AD-A8E1-3DF4F1638468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DCA2F2-EA5C-48EC-9B2E-48302EAA3F82}">
      <dgm:prSet/>
      <dgm:spPr/>
      <dgm:t>
        <a:bodyPr/>
        <a:lstStyle/>
        <a:p>
          <a:r>
            <a:rPr lang="en-US"/>
            <a:t>Deployments more frequent</a:t>
          </a:r>
        </a:p>
      </dgm:t>
    </dgm:pt>
    <dgm:pt modelId="{D47AEC8E-1B4C-453F-91FB-ED702B7CC775}" type="parTrans" cxnId="{0C5150A6-0A64-48F2-9EA0-2094E313E7E0}">
      <dgm:prSet/>
      <dgm:spPr/>
      <dgm:t>
        <a:bodyPr/>
        <a:lstStyle/>
        <a:p>
          <a:endParaRPr lang="en-US"/>
        </a:p>
      </dgm:t>
    </dgm:pt>
    <dgm:pt modelId="{268697CE-08E7-43A1-83A9-3014ED2BBF6B}" type="sibTrans" cxnId="{0C5150A6-0A64-48F2-9EA0-2094E313E7E0}">
      <dgm:prSet/>
      <dgm:spPr/>
      <dgm:t>
        <a:bodyPr/>
        <a:lstStyle/>
        <a:p>
          <a:endParaRPr lang="en-US"/>
        </a:p>
      </dgm:t>
    </dgm:pt>
    <dgm:pt modelId="{1465EDEF-6AB6-4E25-B8E9-5EFF2FDC8B7D}">
      <dgm:prSet/>
      <dgm:spPr/>
      <dgm:t>
        <a:bodyPr/>
        <a:lstStyle/>
        <a:p>
          <a:r>
            <a:rPr lang="en-US"/>
            <a:t>Deployment batch size is smaller</a:t>
          </a:r>
        </a:p>
      </dgm:t>
    </dgm:pt>
    <dgm:pt modelId="{E85A68EA-86EF-42F1-A4F5-CA21F550BE9C}" type="parTrans" cxnId="{CDB7B3AF-3B40-47FB-8944-6C98D6067716}">
      <dgm:prSet/>
      <dgm:spPr/>
      <dgm:t>
        <a:bodyPr/>
        <a:lstStyle/>
        <a:p>
          <a:endParaRPr lang="en-US"/>
        </a:p>
      </dgm:t>
    </dgm:pt>
    <dgm:pt modelId="{4ADE8462-A832-4F3A-9ABE-DB588F17D071}" type="sibTrans" cxnId="{CDB7B3AF-3B40-47FB-8944-6C98D6067716}">
      <dgm:prSet/>
      <dgm:spPr/>
      <dgm:t>
        <a:bodyPr/>
        <a:lstStyle/>
        <a:p>
          <a:endParaRPr lang="en-US"/>
        </a:p>
      </dgm:t>
    </dgm:pt>
    <dgm:pt modelId="{023175FB-C6E3-4E96-899C-42B898095CFE}">
      <dgm:prSet/>
      <dgm:spPr/>
      <dgm:t>
        <a:bodyPr/>
        <a:lstStyle/>
        <a:p>
          <a:r>
            <a:rPr lang="en-US"/>
            <a:t>Exposes issues</a:t>
          </a:r>
        </a:p>
      </dgm:t>
    </dgm:pt>
    <dgm:pt modelId="{4EDA7FB6-5E5C-44D6-88CC-8CE4EE9FE501}" type="parTrans" cxnId="{80D4EE6E-182E-407C-B3E6-CB26D02367EB}">
      <dgm:prSet/>
      <dgm:spPr/>
      <dgm:t>
        <a:bodyPr/>
        <a:lstStyle/>
        <a:p>
          <a:endParaRPr lang="en-US"/>
        </a:p>
      </dgm:t>
    </dgm:pt>
    <dgm:pt modelId="{CA06ED63-418D-4640-80E5-1316A2900FC7}" type="sibTrans" cxnId="{80D4EE6E-182E-407C-B3E6-CB26D02367EB}">
      <dgm:prSet/>
      <dgm:spPr/>
      <dgm:t>
        <a:bodyPr/>
        <a:lstStyle/>
        <a:p>
          <a:endParaRPr lang="en-US"/>
        </a:p>
      </dgm:t>
    </dgm:pt>
    <dgm:pt modelId="{C6A7EC96-C85E-46E9-849F-D93CFCF019E4}">
      <dgm:prSet/>
      <dgm:spPr/>
      <dgm:t>
        <a:bodyPr/>
        <a:lstStyle/>
        <a:p>
          <a:r>
            <a:rPr lang="en-US"/>
            <a:t>Forces automation</a:t>
          </a:r>
        </a:p>
      </dgm:t>
    </dgm:pt>
    <dgm:pt modelId="{3DAE11DA-B509-4FE0-8DA0-C7DF7202846A}" type="parTrans" cxnId="{66673B57-F6BF-456C-811B-C2C929B60861}">
      <dgm:prSet/>
      <dgm:spPr/>
      <dgm:t>
        <a:bodyPr/>
        <a:lstStyle/>
        <a:p>
          <a:endParaRPr lang="en-US"/>
        </a:p>
      </dgm:t>
    </dgm:pt>
    <dgm:pt modelId="{E30850B9-8516-45C1-908F-272B4C90C5A8}" type="sibTrans" cxnId="{66673B57-F6BF-456C-811B-C2C929B60861}">
      <dgm:prSet/>
      <dgm:spPr/>
      <dgm:t>
        <a:bodyPr/>
        <a:lstStyle/>
        <a:p>
          <a:endParaRPr lang="en-US"/>
        </a:p>
      </dgm:t>
    </dgm:pt>
    <dgm:pt modelId="{CD2D615C-74B7-4DE9-A093-3CD021C9DB22}">
      <dgm:prSet/>
      <dgm:spPr/>
      <dgm:t>
        <a:bodyPr/>
        <a:lstStyle/>
        <a:p>
          <a:r>
            <a:rPr lang="en-US"/>
            <a:t>Forces testing</a:t>
          </a:r>
        </a:p>
      </dgm:t>
    </dgm:pt>
    <dgm:pt modelId="{227CF2C9-10FF-47F5-975A-3126BB859837}" type="parTrans" cxnId="{85C028B5-C36B-4D3A-852C-BA96CDC61AAC}">
      <dgm:prSet/>
      <dgm:spPr/>
      <dgm:t>
        <a:bodyPr/>
        <a:lstStyle/>
        <a:p>
          <a:endParaRPr lang="en-US"/>
        </a:p>
      </dgm:t>
    </dgm:pt>
    <dgm:pt modelId="{0F819A46-7721-45D8-B82A-DFF99CE76314}" type="sibTrans" cxnId="{85C028B5-C36B-4D3A-852C-BA96CDC61AAC}">
      <dgm:prSet/>
      <dgm:spPr/>
      <dgm:t>
        <a:bodyPr/>
        <a:lstStyle/>
        <a:p>
          <a:endParaRPr lang="en-US"/>
        </a:p>
      </dgm:t>
    </dgm:pt>
    <dgm:pt modelId="{661A3BB6-035E-4F41-BF88-DA188D9046F8}">
      <dgm:prSet/>
      <dgm:spPr/>
      <dgm:t>
        <a:bodyPr/>
        <a:lstStyle/>
        <a:p>
          <a:r>
            <a:rPr lang="en-US"/>
            <a:t>Frequency provides more practice</a:t>
          </a:r>
        </a:p>
      </dgm:t>
    </dgm:pt>
    <dgm:pt modelId="{A26384CC-9057-4B9B-9245-7FF9147769BA}" type="parTrans" cxnId="{0571A9D8-C91F-4C8A-99D7-78349E868D84}">
      <dgm:prSet/>
      <dgm:spPr/>
      <dgm:t>
        <a:bodyPr/>
        <a:lstStyle/>
        <a:p>
          <a:endParaRPr lang="en-US"/>
        </a:p>
      </dgm:t>
    </dgm:pt>
    <dgm:pt modelId="{3D133C0E-040F-44FB-B0B2-B52FDEE19A87}" type="sibTrans" cxnId="{0571A9D8-C91F-4C8A-99D7-78349E868D84}">
      <dgm:prSet/>
      <dgm:spPr/>
      <dgm:t>
        <a:bodyPr/>
        <a:lstStyle/>
        <a:p>
          <a:endParaRPr lang="en-US"/>
        </a:p>
      </dgm:t>
    </dgm:pt>
    <dgm:pt modelId="{C81BC8CB-167E-4A2C-9413-CF185C014568}">
      <dgm:prSet/>
      <dgm:spPr/>
      <dgm:t>
        <a:bodyPr/>
        <a:lstStyle/>
        <a:p>
          <a:r>
            <a:rPr lang="en-US"/>
            <a:t>Drives down fixed cost of deployment</a:t>
          </a:r>
        </a:p>
      </dgm:t>
    </dgm:pt>
    <dgm:pt modelId="{17963C60-18AD-4E19-ACA3-8002DB9B0292}" type="parTrans" cxnId="{B09FE1EB-5DF8-4CE6-9AE2-CBEE018B3C48}">
      <dgm:prSet/>
      <dgm:spPr/>
      <dgm:t>
        <a:bodyPr/>
        <a:lstStyle/>
        <a:p>
          <a:endParaRPr lang="en-US"/>
        </a:p>
      </dgm:t>
    </dgm:pt>
    <dgm:pt modelId="{57097645-BE76-4E83-B14F-647E024D6011}" type="sibTrans" cxnId="{B09FE1EB-5DF8-4CE6-9AE2-CBEE018B3C48}">
      <dgm:prSet/>
      <dgm:spPr/>
      <dgm:t>
        <a:bodyPr/>
        <a:lstStyle/>
        <a:p>
          <a:endParaRPr lang="en-US"/>
        </a:p>
      </dgm:t>
    </dgm:pt>
    <dgm:pt modelId="{E2F38220-376F-4515-AFA9-BC087F3D8502}">
      <dgm:prSet/>
      <dgm:spPr/>
      <dgm:t>
        <a:bodyPr/>
        <a:lstStyle/>
        <a:p>
          <a:r>
            <a:rPr lang="en-US"/>
            <a:t>Process smoother</a:t>
          </a:r>
        </a:p>
      </dgm:t>
    </dgm:pt>
    <dgm:pt modelId="{8CDF804D-5916-4B4D-A66F-318573FFD7F5}" type="parTrans" cxnId="{40268A42-F536-4B05-9FA1-7418E5047EC0}">
      <dgm:prSet/>
      <dgm:spPr/>
      <dgm:t>
        <a:bodyPr/>
        <a:lstStyle/>
        <a:p>
          <a:endParaRPr lang="en-US"/>
        </a:p>
      </dgm:t>
    </dgm:pt>
    <dgm:pt modelId="{B7D04AC8-CE0C-45D4-A55B-4FF4CD428B44}" type="sibTrans" cxnId="{40268A42-F536-4B05-9FA1-7418E5047EC0}">
      <dgm:prSet/>
      <dgm:spPr/>
      <dgm:t>
        <a:bodyPr/>
        <a:lstStyle/>
        <a:p>
          <a:endParaRPr lang="en-US"/>
        </a:p>
      </dgm:t>
    </dgm:pt>
    <dgm:pt modelId="{93D55C54-C495-4F08-8906-90A0D6F98C12}">
      <dgm:prSet/>
      <dgm:spPr/>
      <dgm:t>
        <a:bodyPr/>
        <a:lstStyle/>
        <a:p>
          <a:r>
            <a:rPr lang="en-US"/>
            <a:t>Reduced risk</a:t>
          </a:r>
        </a:p>
      </dgm:t>
    </dgm:pt>
    <dgm:pt modelId="{1C73ABD1-EF42-4277-A0EF-7C0334CF5351}" type="parTrans" cxnId="{D2FC4B90-2DA2-4CEA-A3BB-FA3AA1BEF8FE}">
      <dgm:prSet/>
      <dgm:spPr/>
      <dgm:t>
        <a:bodyPr/>
        <a:lstStyle/>
        <a:p>
          <a:endParaRPr lang="en-US"/>
        </a:p>
      </dgm:t>
    </dgm:pt>
    <dgm:pt modelId="{69D63892-9E53-4B35-801B-4850910B44B3}" type="sibTrans" cxnId="{D2FC4B90-2DA2-4CEA-A3BB-FA3AA1BEF8FE}">
      <dgm:prSet/>
      <dgm:spPr/>
      <dgm:t>
        <a:bodyPr/>
        <a:lstStyle/>
        <a:p>
          <a:endParaRPr lang="en-US"/>
        </a:p>
      </dgm:t>
    </dgm:pt>
    <dgm:pt modelId="{3D642399-DE17-48A7-8D06-67AF99132DFA}" type="pres">
      <dgm:prSet presAssocID="{19D8FFAF-CC1A-44AD-A8E1-3DF4F1638468}" presName="cycle" presStyleCnt="0">
        <dgm:presLayoutVars>
          <dgm:dir/>
          <dgm:resizeHandles val="exact"/>
        </dgm:presLayoutVars>
      </dgm:prSet>
      <dgm:spPr/>
    </dgm:pt>
    <dgm:pt modelId="{B82D2DE3-3043-42B1-9690-870337B61BF4}" type="pres">
      <dgm:prSet presAssocID="{16DCA2F2-EA5C-48EC-9B2E-48302EAA3F82}" presName="node" presStyleLbl="node1" presStyleIdx="0" presStyleCnt="9">
        <dgm:presLayoutVars>
          <dgm:bulletEnabled val="1"/>
        </dgm:presLayoutVars>
      </dgm:prSet>
      <dgm:spPr/>
    </dgm:pt>
    <dgm:pt modelId="{64FAF8CB-F970-419C-A15F-0FA159FBEE5E}" type="pres">
      <dgm:prSet presAssocID="{268697CE-08E7-43A1-83A9-3014ED2BBF6B}" presName="sibTrans" presStyleLbl="sibTrans2D1" presStyleIdx="0" presStyleCnt="9"/>
      <dgm:spPr/>
    </dgm:pt>
    <dgm:pt modelId="{C6421B08-E609-48BD-A946-A79C7EDF469F}" type="pres">
      <dgm:prSet presAssocID="{268697CE-08E7-43A1-83A9-3014ED2BBF6B}" presName="connectorText" presStyleLbl="sibTrans2D1" presStyleIdx="0" presStyleCnt="9"/>
      <dgm:spPr/>
    </dgm:pt>
    <dgm:pt modelId="{45788EF4-6963-45D2-9EAF-773C814F7A23}" type="pres">
      <dgm:prSet presAssocID="{1465EDEF-6AB6-4E25-B8E9-5EFF2FDC8B7D}" presName="node" presStyleLbl="node1" presStyleIdx="1" presStyleCnt="9">
        <dgm:presLayoutVars>
          <dgm:bulletEnabled val="1"/>
        </dgm:presLayoutVars>
      </dgm:prSet>
      <dgm:spPr/>
    </dgm:pt>
    <dgm:pt modelId="{91E44D30-055C-44BB-8C2C-FCB4C149773A}" type="pres">
      <dgm:prSet presAssocID="{4ADE8462-A832-4F3A-9ABE-DB588F17D071}" presName="sibTrans" presStyleLbl="sibTrans2D1" presStyleIdx="1" presStyleCnt="9"/>
      <dgm:spPr/>
    </dgm:pt>
    <dgm:pt modelId="{6137AFF9-0875-411C-A23C-0231B568F76F}" type="pres">
      <dgm:prSet presAssocID="{4ADE8462-A832-4F3A-9ABE-DB588F17D071}" presName="connectorText" presStyleLbl="sibTrans2D1" presStyleIdx="1" presStyleCnt="9"/>
      <dgm:spPr/>
    </dgm:pt>
    <dgm:pt modelId="{3D73888B-FB07-4BAB-9D3C-F2D1F59F00E6}" type="pres">
      <dgm:prSet presAssocID="{023175FB-C6E3-4E96-899C-42B898095CFE}" presName="node" presStyleLbl="node1" presStyleIdx="2" presStyleCnt="9">
        <dgm:presLayoutVars>
          <dgm:bulletEnabled val="1"/>
        </dgm:presLayoutVars>
      </dgm:prSet>
      <dgm:spPr/>
    </dgm:pt>
    <dgm:pt modelId="{283D4FBA-2F8E-45CE-86FD-5242DE4A1327}" type="pres">
      <dgm:prSet presAssocID="{CA06ED63-418D-4640-80E5-1316A2900FC7}" presName="sibTrans" presStyleLbl="sibTrans2D1" presStyleIdx="2" presStyleCnt="9"/>
      <dgm:spPr/>
    </dgm:pt>
    <dgm:pt modelId="{3C4A29C0-2680-4E29-9651-67F0780FDCA3}" type="pres">
      <dgm:prSet presAssocID="{CA06ED63-418D-4640-80E5-1316A2900FC7}" presName="connectorText" presStyleLbl="sibTrans2D1" presStyleIdx="2" presStyleCnt="9"/>
      <dgm:spPr/>
    </dgm:pt>
    <dgm:pt modelId="{EA3941E5-DBF0-45D4-A47E-28D1B58B2FDC}" type="pres">
      <dgm:prSet presAssocID="{C6A7EC96-C85E-46E9-849F-D93CFCF019E4}" presName="node" presStyleLbl="node1" presStyleIdx="3" presStyleCnt="9">
        <dgm:presLayoutVars>
          <dgm:bulletEnabled val="1"/>
        </dgm:presLayoutVars>
      </dgm:prSet>
      <dgm:spPr/>
    </dgm:pt>
    <dgm:pt modelId="{1BE7FC2C-08A8-4FE3-B97B-E74C47F1A6EF}" type="pres">
      <dgm:prSet presAssocID="{E30850B9-8516-45C1-908F-272B4C90C5A8}" presName="sibTrans" presStyleLbl="sibTrans2D1" presStyleIdx="3" presStyleCnt="9"/>
      <dgm:spPr/>
    </dgm:pt>
    <dgm:pt modelId="{FC6A3FA7-83AF-4B60-AE54-758D5F1B48BB}" type="pres">
      <dgm:prSet presAssocID="{E30850B9-8516-45C1-908F-272B4C90C5A8}" presName="connectorText" presStyleLbl="sibTrans2D1" presStyleIdx="3" presStyleCnt="9"/>
      <dgm:spPr/>
    </dgm:pt>
    <dgm:pt modelId="{5F1C7539-BF98-414D-BEDE-520EEE26C2BE}" type="pres">
      <dgm:prSet presAssocID="{CD2D615C-74B7-4DE9-A093-3CD021C9DB22}" presName="node" presStyleLbl="node1" presStyleIdx="4" presStyleCnt="9">
        <dgm:presLayoutVars>
          <dgm:bulletEnabled val="1"/>
        </dgm:presLayoutVars>
      </dgm:prSet>
      <dgm:spPr/>
    </dgm:pt>
    <dgm:pt modelId="{47110A85-870E-48DD-AE95-BA76D7257E7C}" type="pres">
      <dgm:prSet presAssocID="{0F819A46-7721-45D8-B82A-DFF99CE76314}" presName="sibTrans" presStyleLbl="sibTrans2D1" presStyleIdx="4" presStyleCnt="9"/>
      <dgm:spPr/>
    </dgm:pt>
    <dgm:pt modelId="{09B75281-931E-43B6-B93A-6D00B330C7A0}" type="pres">
      <dgm:prSet presAssocID="{0F819A46-7721-45D8-B82A-DFF99CE76314}" presName="connectorText" presStyleLbl="sibTrans2D1" presStyleIdx="4" presStyleCnt="9"/>
      <dgm:spPr/>
    </dgm:pt>
    <dgm:pt modelId="{2F14DE59-7AD9-4D23-A766-BAEE45DF69C8}" type="pres">
      <dgm:prSet presAssocID="{661A3BB6-035E-4F41-BF88-DA188D9046F8}" presName="node" presStyleLbl="node1" presStyleIdx="5" presStyleCnt="9">
        <dgm:presLayoutVars>
          <dgm:bulletEnabled val="1"/>
        </dgm:presLayoutVars>
      </dgm:prSet>
      <dgm:spPr/>
    </dgm:pt>
    <dgm:pt modelId="{26C31CD9-AD09-4A3B-96AF-4B75E0AF3327}" type="pres">
      <dgm:prSet presAssocID="{3D133C0E-040F-44FB-B0B2-B52FDEE19A87}" presName="sibTrans" presStyleLbl="sibTrans2D1" presStyleIdx="5" presStyleCnt="9"/>
      <dgm:spPr/>
    </dgm:pt>
    <dgm:pt modelId="{D2662FFF-4A4C-4F4A-86BB-33A17239606C}" type="pres">
      <dgm:prSet presAssocID="{3D133C0E-040F-44FB-B0B2-B52FDEE19A87}" presName="connectorText" presStyleLbl="sibTrans2D1" presStyleIdx="5" presStyleCnt="9"/>
      <dgm:spPr/>
    </dgm:pt>
    <dgm:pt modelId="{98118BA8-A0F3-43BD-A047-6BB13DAE88F6}" type="pres">
      <dgm:prSet presAssocID="{C81BC8CB-167E-4A2C-9413-CF185C014568}" presName="node" presStyleLbl="node1" presStyleIdx="6" presStyleCnt="9">
        <dgm:presLayoutVars>
          <dgm:bulletEnabled val="1"/>
        </dgm:presLayoutVars>
      </dgm:prSet>
      <dgm:spPr/>
    </dgm:pt>
    <dgm:pt modelId="{F7C4A1A6-65BB-4A58-A1AA-A3E0062C7379}" type="pres">
      <dgm:prSet presAssocID="{57097645-BE76-4E83-B14F-647E024D6011}" presName="sibTrans" presStyleLbl="sibTrans2D1" presStyleIdx="6" presStyleCnt="9"/>
      <dgm:spPr/>
    </dgm:pt>
    <dgm:pt modelId="{154E8621-DF8C-4BF4-BFEE-4D1DBC954430}" type="pres">
      <dgm:prSet presAssocID="{57097645-BE76-4E83-B14F-647E024D6011}" presName="connectorText" presStyleLbl="sibTrans2D1" presStyleIdx="6" presStyleCnt="9"/>
      <dgm:spPr/>
    </dgm:pt>
    <dgm:pt modelId="{8BF1930E-61A1-46F4-9400-EDA1F9BB7B16}" type="pres">
      <dgm:prSet presAssocID="{E2F38220-376F-4515-AFA9-BC087F3D8502}" presName="node" presStyleLbl="node1" presStyleIdx="7" presStyleCnt="9">
        <dgm:presLayoutVars>
          <dgm:bulletEnabled val="1"/>
        </dgm:presLayoutVars>
      </dgm:prSet>
      <dgm:spPr/>
    </dgm:pt>
    <dgm:pt modelId="{80C458C2-28E5-4D43-AB0E-2588B882BCD2}" type="pres">
      <dgm:prSet presAssocID="{B7D04AC8-CE0C-45D4-A55B-4FF4CD428B44}" presName="sibTrans" presStyleLbl="sibTrans2D1" presStyleIdx="7" presStyleCnt="9"/>
      <dgm:spPr/>
    </dgm:pt>
    <dgm:pt modelId="{B4C3AD31-C50B-428E-AB59-CDE0E3992E18}" type="pres">
      <dgm:prSet presAssocID="{B7D04AC8-CE0C-45D4-A55B-4FF4CD428B44}" presName="connectorText" presStyleLbl="sibTrans2D1" presStyleIdx="7" presStyleCnt="9"/>
      <dgm:spPr/>
    </dgm:pt>
    <dgm:pt modelId="{A5596548-34DD-4581-B674-21F876D8AE79}" type="pres">
      <dgm:prSet presAssocID="{93D55C54-C495-4F08-8906-90A0D6F98C12}" presName="node" presStyleLbl="node1" presStyleIdx="8" presStyleCnt="9">
        <dgm:presLayoutVars>
          <dgm:bulletEnabled val="1"/>
        </dgm:presLayoutVars>
      </dgm:prSet>
      <dgm:spPr/>
    </dgm:pt>
    <dgm:pt modelId="{F20842BD-DEB9-4FBC-A9D1-58ED05BEC702}" type="pres">
      <dgm:prSet presAssocID="{69D63892-9E53-4B35-801B-4850910B44B3}" presName="sibTrans" presStyleLbl="sibTrans2D1" presStyleIdx="8" presStyleCnt="9"/>
      <dgm:spPr/>
    </dgm:pt>
    <dgm:pt modelId="{6C762CCE-3C31-40F0-A3E3-C22ECCE095A4}" type="pres">
      <dgm:prSet presAssocID="{69D63892-9E53-4B35-801B-4850910B44B3}" presName="connectorText" presStyleLbl="sibTrans2D1" presStyleIdx="8" presStyleCnt="9"/>
      <dgm:spPr/>
    </dgm:pt>
  </dgm:ptLst>
  <dgm:cxnLst>
    <dgm:cxn modelId="{02EC1915-CA1D-4323-861D-4588044DCC71}" type="presOf" srcId="{1465EDEF-6AB6-4E25-B8E9-5EFF2FDC8B7D}" destId="{45788EF4-6963-45D2-9EAF-773C814F7A23}" srcOrd="0" destOrd="0" presId="urn:microsoft.com/office/officeart/2005/8/layout/cycle2"/>
    <dgm:cxn modelId="{CE57D416-4642-4B63-AEA0-39B799547DB0}" type="presOf" srcId="{CD2D615C-74B7-4DE9-A093-3CD021C9DB22}" destId="{5F1C7539-BF98-414D-BEDE-520EEE26C2BE}" srcOrd="0" destOrd="0" presId="urn:microsoft.com/office/officeart/2005/8/layout/cycle2"/>
    <dgm:cxn modelId="{44A46228-F976-46F0-93C2-80009D314431}" type="presOf" srcId="{4ADE8462-A832-4F3A-9ABE-DB588F17D071}" destId="{6137AFF9-0875-411C-A23C-0231B568F76F}" srcOrd="1" destOrd="0" presId="urn:microsoft.com/office/officeart/2005/8/layout/cycle2"/>
    <dgm:cxn modelId="{E2EE2B2F-7617-47C9-BB9C-3BF1C2D6F759}" type="presOf" srcId="{3D133C0E-040F-44FB-B0B2-B52FDEE19A87}" destId="{D2662FFF-4A4C-4F4A-86BB-33A17239606C}" srcOrd="1" destOrd="0" presId="urn:microsoft.com/office/officeart/2005/8/layout/cycle2"/>
    <dgm:cxn modelId="{40268A42-F536-4B05-9FA1-7418E5047EC0}" srcId="{19D8FFAF-CC1A-44AD-A8E1-3DF4F1638468}" destId="{E2F38220-376F-4515-AFA9-BC087F3D8502}" srcOrd="7" destOrd="0" parTransId="{8CDF804D-5916-4B4D-A66F-318573FFD7F5}" sibTransId="{B7D04AC8-CE0C-45D4-A55B-4FF4CD428B44}"/>
    <dgm:cxn modelId="{55E4E868-956C-47CB-877C-36549B064F4E}" type="presOf" srcId="{19D8FFAF-CC1A-44AD-A8E1-3DF4F1638468}" destId="{3D642399-DE17-48A7-8D06-67AF99132DFA}" srcOrd="0" destOrd="0" presId="urn:microsoft.com/office/officeart/2005/8/layout/cycle2"/>
    <dgm:cxn modelId="{2281216C-A72B-48FF-9357-19AD171672B6}" type="presOf" srcId="{661A3BB6-035E-4F41-BF88-DA188D9046F8}" destId="{2F14DE59-7AD9-4D23-A766-BAEE45DF69C8}" srcOrd="0" destOrd="0" presId="urn:microsoft.com/office/officeart/2005/8/layout/cycle2"/>
    <dgm:cxn modelId="{80D4EE6E-182E-407C-B3E6-CB26D02367EB}" srcId="{19D8FFAF-CC1A-44AD-A8E1-3DF4F1638468}" destId="{023175FB-C6E3-4E96-899C-42B898095CFE}" srcOrd="2" destOrd="0" parTransId="{4EDA7FB6-5E5C-44D6-88CC-8CE4EE9FE501}" sibTransId="{CA06ED63-418D-4640-80E5-1316A2900FC7}"/>
    <dgm:cxn modelId="{984A674F-3B55-4626-B2DC-A9AD7B04CF62}" type="presOf" srcId="{57097645-BE76-4E83-B14F-647E024D6011}" destId="{154E8621-DF8C-4BF4-BFEE-4D1DBC954430}" srcOrd="1" destOrd="0" presId="urn:microsoft.com/office/officeart/2005/8/layout/cycle2"/>
    <dgm:cxn modelId="{CA01F94F-FC22-4917-BE3A-768DE5A45534}" type="presOf" srcId="{4ADE8462-A832-4F3A-9ABE-DB588F17D071}" destId="{91E44D30-055C-44BB-8C2C-FCB4C149773A}" srcOrd="0" destOrd="0" presId="urn:microsoft.com/office/officeart/2005/8/layout/cycle2"/>
    <dgm:cxn modelId="{1DC67C70-B668-46AD-A785-FC6C3F32DEFA}" type="presOf" srcId="{B7D04AC8-CE0C-45D4-A55B-4FF4CD428B44}" destId="{B4C3AD31-C50B-428E-AB59-CDE0E3992E18}" srcOrd="1" destOrd="0" presId="urn:microsoft.com/office/officeart/2005/8/layout/cycle2"/>
    <dgm:cxn modelId="{66673B57-F6BF-456C-811B-C2C929B60861}" srcId="{19D8FFAF-CC1A-44AD-A8E1-3DF4F1638468}" destId="{C6A7EC96-C85E-46E9-849F-D93CFCF019E4}" srcOrd="3" destOrd="0" parTransId="{3DAE11DA-B509-4FE0-8DA0-C7DF7202846A}" sibTransId="{E30850B9-8516-45C1-908F-272B4C90C5A8}"/>
    <dgm:cxn modelId="{A0102F58-3675-4D64-A8D4-2205B8F990A1}" type="presOf" srcId="{B7D04AC8-CE0C-45D4-A55B-4FF4CD428B44}" destId="{80C458C2-28E5-4D43-AB0E-2588B882BCD2}" srcOrd="0" destOrd="0" presId="urn:microsoft.com/office/officeart/2005/8/layout/cycle2"/>
    <dgm:cxn modelId="{8C172A84-B752-4960-9327-9B81E87C4B8A}" type="presOf" srcId="{C6A7EC96-C85E-46E9-849F-D93CFCF019E4}" destId="{EA3941E5-DBF0-45D4-A47E-28D1B58B2FDC}" srcOrd="0" destOrd="0" presId="urn:microsoft.com/office/officeart/2005/8/layout/cycle2"/>
    <dgm:cxn modelId="{1039F587-BC07-448D-B9E8-AF8959C1648F}" type="presOf" srcId="{E30850B9-8516-45C1-908F-272B4C90C5A8}" destId="{FC6A3FA7-83AF-4B60-AE54-758D5F1B48BB}" srcOrd="1" destOrd="0" presId="urn:microsoft.com/office/officeart/2005/8/layout/cycle2"/>
    <dgm:cxn modelId="{FA592988-3ED8-485D-A779-8339B59EA7F4}" type="presOf" srcId="{3D133C0E-040F-44FB-B0B2-B52FDEE19A87}" destId="{26C31CD9-AD09-4A3B-96AF-4B75E0AF3327}" srcOrd="0" destOrd="0" presId="urn:microsoft.com/office/officeart/2005/8/layout/cycle2"/>
    <dgm:cxn modelId="{B4EC308F-F246-4503-8A2A-143259996BD6}" type="presOf" srcId="{0F819A46-7721-45D8-B82A-DFF99CE76314}" destId="{09B75281-931E-43B6-B93A-6D00B330C7A0}" srcOrd="1" destOrd="0" presId="urn:microsoft.com/office/officeart/2005/8/layout/cycle2"/>
    <dgm:cxn modelId="{D2FC4B90-2DA2-4CEA-A3BB-FA3AA1BEF8FE}" srcId="{19D8FFAF-CC1A-44AD-A8E1-3DF4F1638468}" destId="{93D55C54-C495-4F08-8906-90A0D6F98C12}" srcOrd="8" destOrd="0" parTransId="{1C73ABD1-EF42-4277-A0EF-7C0334CF5351}" sibTransId="{69D63892-9E53-4B35-801B-4850910B44B3}"/>
    <dgm:cxn modelId="{E84DBBA4-E526-4F8C-B1D3-FA4A24EAC922}" type="presOf" srcId="{CA06ED63-418D-4640-80E5-1316A2900FC7}" destId="{283D4FBA-2F8E-45CE-86FD-5242DE4A1327}" srcOrd="0" destOrd="0" presId="urn:microsoft.com/office/officeart/2005/8/layout/cycle2"/>
    <dgm:cxn modelId="{0C5150A6-0A64-48F2-9EA0-2094E313E7E0}" srcId="{19D8FFAF-CC1A-44AD-A8E1-3DF4F1638468}" destId="{16DCA2F2-EA5C-48EC-9B2E-48302EAA3F82}" srcOrd="0" destOrd="0" parTransId="{D47AEC8E-1B4C-453F-91FB-ED702B7CC775}" sibTransId="{268697CE-08E7-43A1-83A9-3014ED2BBF6B}"/>
    <dgm:cxn modelId="{FCD1A7A6-3DD0-4765-928C-9FB3B195261B}" type="presOf" srcId="{69D63892-9E53-4B35-801B-4850910B44B3}" destId="{6C762CCE-3C31-40F0-A3E3-C22ECCE095A4}" srcOrd="1" destOrd="0" presId="urn:microsoft.com/office/officeart/2005/8/layout/cycle2"/>
    <dgm:cxn modelId="{23EABBA6-CA68-40AD-A446-E52FD99FFCE6}" type="presOf" srcId="{57097645-BE76-4E83-B14F-647E024D6011}" destId="{F7C4A1A6-65BB-4A58-A1AA-A3E0062C7379}" srcOrd="0" destOrd="0" presId="urn:microsoft.com/office/officeart/2005/8/layout/cycle2"/>
    <dgm:cxn modelId="{CDB7B3AF-3B40-47FB-8944-6C98D6067716}" srcId="{19D8FFAF-CC1A-44AD-A8E1-3DF4F1638468}" destId="{1465EDEF-6AB6-4E25-B8E9-5EFF2FDC8B7D}" srcOrd="1" destOrd="0" parTransId="{E85A68EA-86EF-42F1-A4F5-CA21F550BE9C}" sibTransId="{4ADE8462-A832-4F3A-9ABE-DB588F17D071}"/>
    <dgm:cxn modelId="{85C028B5-C36B-4D3A-852C-BA96CDC61AAC}" srcId="{19D8FFAF-CC1A-44AD-A8E1-3DF4F1638468}" destId="{CD2D615C-74B7-4DE9-A093-3CD021C9DB22}" srcOrd="4" destOrd="0" parTransId="{227CF2C9-10FF-47F5-975A-3126BB859837}" sibTransId="{0F819A46-7721-45D8-B82A-DFF99CE76314}"/>
    <dgm:cxn modelId="{9F7BF0B6-233F-4554-88BD-934E6AB9155D}" type="presOf" srcId="{268697CE-08E7-43A1-83A9-3014ED2BBF6B}" destId="{C6421B08-E609-48BD-A946-A79C7EDF469F}" srcOrd="1" destOrd="0" presId="urn:microsoft.com/office/officeart/2005/8/layout/cycle2"/>
    <dgm:cxn modelId="{782364C7-9775-4FF1-ABFE-F7783440728A}" type="presOf" srcId="{E30850B9-8516-45C1-908F-272B4C90C5A8}" destId="{1BE7FC2C-08A8-4FE3-B97B-E74C47F1A6EF}" srcOrd="0" destOrd="0" presId="urn:microsoft.com/office/officeart/2005/8/layout/cycle2"/>
    <dgm:cxn modelId="{123876C7-0845-4972-8EB6-F4BE18B67DD9}" type="presOf" srcId="{16DCA2F2-EA5C-48EC-9B2E-48302EAA3F82}" destId="{B82D2DE3-3043-42B1-9690-870337B61BF4}" srcOrd="0" destOrd="0" presId="urn:microsoft.com/office/officeart/2005/8/layout/cycle2"/>
    <dgm:cxn modelId="{BFE7DCCC-45F9-4E57-86B4-0FF5D2793613}" type="presOf" srcId="{93D55C54-C495-4F08-8906-90A0D6F98C12}" destId="{A5596548-34DD-4581-B674-21F876D8AE79}" srcOrd="0" destOrd="0" presId="urn:microsoft.com/office/officeart/2005/8/layout/cycle2"/>
    <dgm:cxn modelId="{0571A9D8-C91F-4C8A-99D7-78349E868D84}" srcId="{19D8FFAF-CC1A-44AD-A8E1-3DF4F1638468}" destId="{661A3BB6-035E-4F41-BF88-DA188D9046F8}" srcOrd="5" destOrd="0" parTransId="{A26384CC-9057-4B9B-9245-7FF9147769BA}" sibTransId="{3D133C0E-040F-44FB-B0B2-B52FDEE19A87}"/>
    <dgm:cxn modelId="{BCD2DCDC-81D4-4198-A2A7-E1DEDDA7CD90}" type="presOf" srcId="{CA06ED63-418D-4640-80E5-1316A2900FC7}" destId="{3C4A29C0-2680-4E29-9651-67F0780FDCA3}" srcOrd="1" destOrd="0" presId="urn:microsoft.com/office/officeart/2005/8/layout/cycle2"/>
    <dgm:cxn modelId="{E6EF0AE0-8B87-49A1-B239-61EBCB8A8A47}" type="presOf" srcId="{268697CE-08E7-43A1-83A9-3014ED2BBF6B}" destId="{64FAF8CB-F970-419C-A15F-0FA159FBEE5E}" srcOrd="0" destOrd="0" presId="urn:microsoft.com/office/officeart/2005/8/layout/cycle2"/>
    <dgm:cxn modelId="{BD4F2CE7-A27A-4EE5-9C15-02D21437F83F}" type="presOf" srcId="{69D63892-9E53-4B35-801B-4850910B44B3}" destId="{F20842BD-DEB9-4FBC-A9D1-58ED05BEC702}" srcOrd="0" destOrd="0" presId="urn:microsoft.com/office/officeart/2005/8/layout/cycle2"/>
    <dgm:cxn modelId="{25E425EA-90E7-494F-B1D5-C38AF5046423}" type="presOf" srcId="{C81BC8CB-167E-4A2C-9413-CF185C014568}" destId="{98118BA8-A0F3-43BD-A047-6BB13DAE88F6}" srcOrd="0" destOrd="0" presId="urn:microsoft.com/office/officeart/2005/8/layout/cycle2"/>
    <dgm:cxn modelId="{B09FE1EB-5DF8-4CE6-9AE2-CBEE018B3C48}" srcId="{19D8FFAF-CC1A-44AD-A8E1-3DF4F1638468}" destId="{C81BC8CB-167E-4A2C-9413-CF185C014568}" srcOrd="6" destOrd="0" parTransId="{17963C60-18AD-4E19-ACA3-8002DB9B0292}" sibTransId="{57097645-BE76-4E83-B14F-647E024D6011}"/>
    <dgm:cxn modelId="{754BB3ED-1B96-4A37-8067-1DBB764442E5}" type="presOf" srcId="{E2F38220-376F-4515-AFA9-BC087F3D8502}" destId="{8BF1930E-61A1-46F4-9400-EDA1F9BB7B16}" srcOrd="0" destOrd="0" presId="urn:microsoft.com/office/officeart/2005/8/layout/cycle2"/>
    <dgm:cxn modelId="{9CCA9AFA-E59F-416C-B008-5AABFDB8ABEB}" type="presOf" srcId="{023175FB-C6E3-4E96-899C-42B898095CFE}" destId="{3D73888B-FB07-4BAB-9D3C-F2D1F59F00E6}" srcOrd="0" destOrd="0" presId="urn:microsoft.com/office/officeart/2005/8/layout/cycle2"/>
    <dgm:cxn modelId="{A47166FE-4676-48CD-A220-85D7B50EF170}" type="presOf" srcId="{0F819A46-7721-45D8-B82A-DFF99CE76314}" destId="{47110A85-870E-48DD-AE95-BA76D7257E7C}" srcOrd="0" destOrd="0" presId="urn:microsoft.com/office/officeart/2005/8/layout/cycle2"/>
    <dgm:cxn modelId="{8D533FB8-785C-49CD-92FB-C5994C4E596B}" type="presParOf" srcId="{3D642399-DE17-48A7-8D06-67AF99132DFA}" destId="{B82D2DE3-3043-42B1-9690-870337B61BF4}" srcOrd="0" destOrd="0" presId="urn:microsoft.com/office/officeart/2005/8/layout/cycle2"/>
    <dgm:cxn modelId="{0E6E6F75-AF80-4C59-B7A8-CE13483BF659}" type="presParOf" srcId="{3D642399-DE17-48A7-8D06-67AF99132DFA}" destId="{64FAF8CB-F970-419C-A15F-0FA159FBEE5E}" srcOrd="1" destOrd="0" presId="urn:microsoft.com/office/officeart/2005/8/layout/cycle2"/>
    <dgm:cxn modelId="{7A6F95F2-7B79-417A-9F3D-8CB4407E2780}" type="presParOf" srcId="{64FAF8CB-F970-419C-A15F-0FA159FBEE5E}" destId="{C6421B08-E609-48BD-A946-A79C7EDF469F}" srcOrd="0" destOrd="0" presId="urn:microsoft.com/office/officeart/2005/8/layout/cycle2"/>
    <dgm:cxn modelId="{3867CC40-0B6B-46FB-9692-AC54606CA766}" type="presParOf" srcId="{3D642399-DE17-48A7-8D06-67AF99132DFA}" destId="{45788EF4-6963-45D2-9EAF-773C814F7A23}" srcOrd="2" destOrd="0" presId="urn:microsoft.com/office/officeart/2005/8/layout/cycle2"/>
    <dgm:cxn modelId="{D9B3018A-425D-4BE4-8A76-C685F2D3505D}" type="presParOf" srcId="{3D642399-DE17-48A7-8D06-67AF99132DFA}" destId="{91E44D30-055C-44BB-8C2C-FCB4C149773A}" srcOrd="3" destOrd="0" presId="urn:microsoft.com/office/officeart/2005/8/layout/cycle2"/>
    <dgm:cxn modelId="{362EBA6E-28BE-442B-B4E0-5EB807C39631}" type="presParOf" srcId="{91E44D30-055C-44BB-8C2C-FCB4C149773A}" destId="{6137AFF9-0875-411C-A23C-0231B568F76F}" srcOrd="0" destOrd="0" presId="urn:microsoft.com/office/officeart/2005/8/layout/cycle2"/>
    <dgm:cxn modelId="{D8A793B6-0AE7-4E24-825D-6B00F76A8301}" type="presParOf" srcId="{3D642399-DE17-48A7-8D06-67AF99132DFA}" destId="{3D73888B-FB07-4BAB-9D3C-F2D1F59F00E6}" srcOrd="4" destOrd="0" presId="urn:microsoft.com/office/officeart/2005/8/layout/cycle2"/>
    <dgm:cxn modelId="{E9A2DDD1-740B-4C77-A771-6FC43ABF0586}" type="presParOf" srcId="{3D642399-DE17-48A7-8D06-67AF99132DFA}" destId="{283D4FBA-2F8E-45CE-86FD-5242DE4A1327}" srcOrd="5" destOrd="0" presId="urn:microsoft.com/office/officeart/2005/8/layout/cycle2"/>
    <dgm:cxn modelId="{4A1B7C3D-780F-478D-ABFF-13710A0EA7E0}" type="presParOf" srcId="{283D4FBA-2F8E-45CE-86FD-5242DE4A1327}" destId="{3C4A29C0-2680-4E29-9651-67F0780FDCA3}" srcOrd="0" destOrd="0" presId="urn:microsoft.com/office/officeart/2005/8/layout/cycle2"/>
    <dgm:cxn modelId="{0F89EF2D-E819-4CE4-A55B-3BA66A78C23B}" type="presParOf" srcId="{3D642399-DE17-48A7-8D06-67AF99132DFA}" destId="{EA3941E5-DBF0-45D4-A47E-28D1B58B2FDC}" srcOrd="6" destOrd="0" presId="urn:microsoft.com/office/officeart/2005/8/layout/cycle2"/>
    <dgm:cxn modelId="{732CEC0C-F5EB-494F-8AA2-18550CA8D593}" type="presParOf" srcId="{3D642399-DE17-48A7-8D06-67AF99132DFA}" destId="{1BE7FC2C-08A8-4FE3-B97B-E74C47F1A6EF}" srcOrd="7" destOrd="0" presId="urn:microsoft.com/office/officeart/2005/8/layout/cycle2"/>
    <dgm:cxn modelId="{FE60CDC4-B985-4B03-A53B-BF50D7D0E824}" type="presParOf" srcId="{1BE7FC2C-08A8-4FE3-B97B-E74C47F1A6EF}" destId="{FC6A3FA7-83AF-4B60-AE54-758D5F1B48BB}" srcOrd="0" destOrd="0" presId="urn:microsoft.com/office/officeart/2005/8/layout/cycle2"/>
    <dgm:cxn modelId="{72C985A9-5E22-4582-AA07-AF96FA66F94C}" type="presParOf" srcId="{3D642399-DE17-48A7-8D06-67AF99132DFA}" destId="{5F1C7539-BF98-414D-BEDE-520EEE26C2BE}" srcOrd="8" destOrd="0" presId="urn:microsoft.com/office/officeart/2005/8/layout/cycle2"/>
    <dgm:cxn modelId="{B9561C10-D5B6-49CF-8630-A9C9E94D7AA5}" type="presParOf" srcId="{3D642399-DE17-48A7-8D06-67AF99132DFA}" destId="{47110A85-870E-48DD-AE95-BA76D7257E7C}" srcOrd="9" destOrd="0" presId="urn:microsoft.com/office/officeart/2005/8/layout/cycle2"/>
    <dgm:cxn modelId="{E0E27201-F155-4EBF-AEA2-D5A372FE8B48}" type="presParOf" srcId="{47110A85-870E-48DD-AE95-BA76D7257E7C}" destId="{09B75281-931E-43B6-B93A-6D00B330C7A0}" srcOrd="0" destOrd="0" presId="urn:microsoft.com/office/officeart/2005/8/layout/cycle2"/>
    <dgm:cxn modelId="{0B875E3F-8E37-4E0E-8CD6-8D4AE92CDB09}" type="presParOf" srcId="{3D642399-DE17-48A7-8D06-67AF99132DFA}" destId="{2F14DE59-7AD9-4D23-A766-BAEE45DF69C8}" srcOrd="10" destOrd="0" presId="urn:microsoft.com/office/officeart/2005/8/layout/cycle2"/>
    <dgm:cxn modelId="{07D4C589-081F-489F-B921-95853B852EC9}" type="presParOf" srcId="{3D642399-DE17-48A7-8D06-67AF99132DFA}" destId="{26C31CD9-AD09-4A3B-96AF-4B75E0AF3327}" srcOrd="11" destOrd="0" presId="urn:microsoft.com/office/officeart/2005/8/layout/cycle2"/>
    <dgm:cxn modelId="{88045181-72DC-49BF-B72D-232F7B220DBC}" type="presParOf" srcId="{26C31CD9-AD09-4A3B-96AF-4B75E0AF3327}" destId="{D2662FFF-4A4C-4F4A-86BB-33A17239606C}" srcOrd="0" destOrd="0" presId="urn:microsoft.com/office/officeart/2005/8/layout/cycle2"/>
    <dgm:cxn modelId="{975873D0-36FE-4DAA-ADD9-C83B7667DF53}" type="presParOf" srcId="{3D642399-DE17-48A7-8D06-67AF99132DFA}" destId="{98118BA8-A0F3-43BD-A047-6BB13DAE88F6}" srcOrd="12" destOrd="0" presId="urn:microsoft.com/office/officeart/2005/8/layout/cycle2"/>
    <dgm:cxn modelId="{D8E3E35A-E88C-4C58-AF2A-4ADB77A09ADE}" type="presParOf" srcId="{3D642399-DE17-48A7-8D06-67AF99132DFA}" destId="{F7C4A1A6-65BB-4A58-A1AA-A3E0062C7379}" srcOrd="13" destOrd="0" presId="urn:microsoft.com/office/officeart/2005/8/layout/cycle2"/>
    <dgm:cxn modelId="{E731ED7C-8E78-4B64-B361-44ABD849626E}" type="presParOf" srcId="{F7C4A1A6-65BB-4A58-A1AA-A3E0062C7379}" destId="{154E8621-DF8C-4BF4-BFEE-4D1DBC954430}" srcOrd="0" destOrd="0" presId="urn:microsoft.com/office/officeart/2005/8/layout/cycle2"/>
    <dgm:cxn modelId="{21B745C5-A395-46C7-9DFF-5D22B7721C2F}" type="presParOf" srcId="{3D642399-DE17-48A7-8D06-67AF99132DFA}" destId="{8BF1930E-61A1-46F4-9400-EDA1F9BB7B16}" srcOrd="14" destOrd="0" presId="urn:microsoft.com/office/officeart/2005/8/layout/cycle2"/>
    <dgm:cxn modelId="{89E4F114-279E-4CEE-A642-BB41BF76F85B}" type="presParOf" srcId="{3D642399-DE17-48A7-8D06-67AF99132DFA}" destId="{80C458C2-28E5-4D43-AB0E-2588B882BCD2}" srcOrd="15" destOrd="0" presId="urn:microsoft.com/office/officeart/2005/8/layout/cycle2"/>
    <dgm:cxn modelId="{DFE56562-FB4C-4AAE-AFEB-C479BE59D468}" type="presParOf" srcId="{80C458C2-28E5-4D43-AB0E-2588B882BCD2}" destId="{B4C3AD31-C50B-428E-AB59-CDE0E3992E18}" srcOrd="0" destOrd="0" presId="urn:microsoft.com/office/officeart/2005/8/layout/cycle2"/>
    <dgm:cxn modelId="{21AED785-E0A2-4774-AEE2-20C274963697}" type="presParOf" srcId="{3D642399-DE17-48A7-8D06-67AF99132DFA}" destId="{A5596548-34DD-4581-B674-21F876D8AE79}" srcOrd="16" destOrd="0" presId="urn:microsoft.com/office/officeart/2005/8/layout/cycle2"/>
    <dgm:cxn modelId="{CF880D33-7B5C-40AA-AE34-B338B3CC737F}" type="presParOf" srcId="{3D642399-DE17-48A7-8D06-67AF99132DFA}" destId="{F20842BD-DEB9-4FBC-A9D1-58ED05BEC702}" srcOrd="17" destOrd="0" presId="urn:microsoft.com/office/officeart/2005/8/layout/cycle2"/>
    <dgm:cxn modelId="{4BCCCE58-3A44-4AB2-BB87-540B1D2B2C44}" type="presParOf" srcId="{F20842BD-DEB9-4FBC-A9D1-58ED05BEC702}" destId="{6C762CCE-3C31-40F0-A3E3-C22ECCE09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1710BF-3657-4ED9-88B6-B2B37D8021F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8B9060-DE8D-46B2-83C8-DBD05C249904}">
      <dgm:prSet/>
      <dgm:spPr/>
      <dgm:t>
        <a:bodyPr/>
        <a:lstStyle/>
        <a:p>
          <a:r>
            <a:rPr lang="en-US"/>
            <a:t>Everything is automated</a:t>
          </a:r>
        </a:p>
      </dgm:t>
    </dgm:pt>
    <dgm:pt modelId="{33285C3C-7798-4E34-BAB5-252624EA77A0}" type="parTrans" cxnId="{9B47E820-D20C-4062-9ABD-95E9C7C60DD9}">
      <dgm:prSet/>
      <dgm:spPr/>
      <dgm:t>
        <a:bodyPr/>
        <a:lstStyle/>
        <a:p>
          <a:endParaRPr lang="en-US"/>
        </a:p>
      </dgm:t>
    </dgm:pt>
    <dgm:pt modelId="{277C4184-F7F2-4A4F-BA46-E38210DEAF6B}" type="sibTrans" cxnId="{9B47E820-D20C-4062-9ABD-95E9C7C60DD9}">
      <dgm:prSet/>
      <dgm:spPr/>
      <dgm:t>
        <a:bodyPr/>
        <a:lstStyle/>
        <a:p>
          <a:endParaRPr lang="en-US"/>
        </a:p>
      </dgm:t>
    </dgm:pt>
    <dgm:pt modelId="{5BE378A7-33FC-45CB-B6EC-1F3AB9044932}">
      <dgm:prSet/>
      <dgm:spPr/>
      <dgm:t>
        <a:bodyPr/>
        <a:lstStyle/>
        <a:p>
          <a:r>
            <a:rPr lang="en-US"/>
            <a:t>Schema change management - State-based or migration-based?</a:t>
          </a:r>
        </a:p>
      </dgm:t>
    </dgm:pt>
    <dgm:pt modelId="{587FED70-DC87-4B4C-837B-6A8FC3150068}" type="parTrans" cxnId="{6C7490D0-F0A7-49C6-8C31-9C247376A2D6}">
      <dgm:prSet/>
      <dgm:spPr/>
      <dgm:t>
        <a:bodyPr/>
        <a:lstStyle/>
        <a:p>
          <a:endParaRPr lang="en-US"/>
        </a:p>
      </dgm:t>
    </dgm:pt>
    <dgm:pt modelId="{B061D5E8-483F-439F-B517-A5430C8C9655}" type="sibTrans" cxnId="{6C7490D0-F0A7-49C6-8C31-9C247376A2D6}">
      <dgm:prSet/>
      <dgm:spPr/>
      <dgm:t>
        <a:bodyPr/>
        <a:lstStyle/>
        <a:p>
          <a:endParaRPr lang="en-US"/>
        </a:p>
      </dgm:t>
    </dgm:pt>
    <dgm:pt modelId="{3130303E-3FDB-4ACC-9689-38CB267DA70F}">
      <dgm:prSet/>
      <dgm:spPr/>
      <dgm:t>
        <a:bodyPr/>
        <a:lstStyle/>
        <a:p>
          <a:r>
            <a:rPr lang="en-US"/>
            <a:t>Unit tests</a:t>
          </a:r>
        </a:p>
      </dgm:t>
    </dgm:pt>
    <dgm:pt modelId="{14FDC1D7-A44B-4DE0-B545-58C8A133A30D}" type="parTrans" cxnId="{D789CE7D-BB8F-4A1E-A900-E09C6E00498B}">
      <dgm:prSet/>
      <dgm:spPr/>
      <dgm:t>
        <a:bodyPr/>
        <a:lstStyle/>
        <a:p>
          <a:endParaRPr lang="en-US"/>
        </a:p>
      </dgm:t>
    </dgm:pt>
    <dgm:pt modelId="{C1729F9F-A6D2-40D8-A7F6-BED3645A5754}" type="sibTrans" cxnId="{D789CE7D-BB8F-4A1E-A900-E09C6E00498B}">
      <dgm:prSet/>
      <dgm:spPr/>
      <dgm:t>
        <a:bodyPr/>
        <a:lstStyle/>
        <a:p>
          <a:endParaRPr lang="en-US"/>
        </a:p>
      </dgm:t>
    </dgm:pt>
    <dgm:pt modelId="{42870CCB-02A9-4897-A58F-E6803A08BA45}">
      <dgm:prSet/>
      <dgm:spPr/>
      <dgm:t>
        <a:bodyPr/>
        <a:lstStyle/>
        <a:p>
          <a:r>
            <a:rPr lang="en-US"/>
            <a:t>Schema validation</a:t>
          </a:r>
        </a:p>
      </dgm:t>
    </dgm:pt>
    <dgm:pt modelId="{DE9648D4-CCF3-4907-9DF4-E9CE3764066E}" type="parTrans" cxnId="{F7C807A3-F2EC-478E-AEDB-35FD47957CE9}">
      <dgm:prSet/>
      <dgm:spPr/>
      <dgm:t>
        <a:bodyPr/>
        <a:lstStyle/>
        <a:p>
          <a:endParaRPr lang="en-US"/>
        </a:p>
      </dgm:t>
    </dgm:pt>
    <dgm:pt modelId="{A1A3FBD3-4460-4B17-ACE2-7F7434C18888}" type="sibTrans" cxnId="{F7C807A3-F2EC-478E-AEDB-35FD47957CE9}">
      <dgm:prSet/>
      <dgm:spPr/>
      <dgm:t>
        <a:bodyPr/>
        <a:lstStyle/>
        <a:p>
          <a:endParaRPr lang="en-US"/>
        </a:p>
      </dgm:t>
    </dgm:pt>
    <dgm:pt modelId="{20EB3510-9F31-4F76-8412-4B0D645DBBE0}">
      <dgm:prSet/>
      <dgm:spPr/>
      <dgm:t>
        <a:bodyPr/>
        <a:lstStyle/>
        <a:p>
          <a:r>
            <a:rPr lang="en-US"/>
            <a:t>Data (Lookup tables, for instance)</a:t>
          </a:r>
        </a:p>
      </dgm:t>
    </dgm:pt>
    <dgm:pt modelId="{1AF0F294-6A36-4C9B-AA1C-65B65D8B1068}" type="parTrans" cxnId="{66A7B073-B3EE-4FF0-A0CC-71D8498719A5}">
      <dgm:prSet/>
      <dgm:spPr/>
      <dgm:t>
        <a:bodyPr/>
        <a:lstStyle/>
        <a:p>
          <a:endParaRPr lang="en-US"/>
        </a:p>
      </dgm:t>
    </dgm:pt>
    <dgm:pt modelId="{1056BA70-3BC4-449A-A9F9-BBBF05E10B7A}" type="sibTrans" cxnId="{66A7B073-B3EE-4FF0-A0CC-71D8498719A5}">
      <dgm:prSet/>
      <dgm:spPr/>
      <dgm:t>
        <a:bodyPr/>
        <a:lstStyle/>
        <a:p>
          <a:endParaRPr lang="en-US"/>
        </a:p>
      </dgm:t>
    </dgm:pt>
    <dgm:pt modelId="{CE68B30F-C453-48A3-885D-55659E72CD54}">
      <dgm:prSet/>
      <dgm:spPr/>
      <dgm:t>
        <a:bodyPr/>
        <a:lstStyle/>
        <a:p>
          <a:r>
            <a:rPr lang="en-US"/>
            <a:t>Security – firewall, usernames/passwords</a:t>
          </a:r>
        </a:p>
      </dgm:t>
    </dgm:pt>
    <dgm:pt modelId="{BDF7626D-49B0-4F68-BC37-5753AD9846A6}" type="parTrans" cxnId="{5DD6618D-0530-4BD3-8657-AE4DE5ECF446}">
      <dgm:prSet/>
      <dgm:spPr/>
      <dgm:t>
        <a:bodyPr/>
        <a:lstStyle/>
        <a:p>
          <a:endParaRPr lang="en-US"/>
        </a:p>
      </dgm:t>
    </dgm:pt>
    <dgm:pt modelId="{36C8D37E-33BA-4316-AE82-98F28B1F872A}" type="sibTrans" cxnId="{5DD6618D-0530-4BD3-8657-AE4DE5ECF446}">
      <dgm:prSet/>
      <dgm:spPr/>
      <dgm:t>
        <a:bodyPr/>
        <a:lstStyle/>
        <a:p>
          <a:endParaRPr lang="en-US"/>
        </a:p>
      </dgm:t>
    </dgm:pt>
    <dgm:pt modelId="{078D5164-1F93-4460-8FCC-09FF3D792828}">
      <dgm:prSet/>
      <dgm:spPr/>
      <dgm:t>
        <a:bodyPr/>
        <a:lstStyle/>
        <a:p>
          <a:r>
            <a:rPr lang="en-US"/>
            <a:t>Infrastructure and config</a:t>
          </a:r>
        </a:p>
      </dgm:t>
    </dgm:pt>
    <dgm:pt modelId="{90977058-B6D1-4554-8A10-0B1CAE52994C}" type="parTrans" cxnId="{215905B1-B130-42C3-BB46-B5A8C13A167B}">
      <dgm:prSet/>
      <dgm:spPr/>
      <dgm:t>
        <a:bodyPr/>
        <a:lstStyle/>
        <a:p>
          <a:endParaRPr lang="en-US"/>
        </a:p>
      </dgm:t>
    </dgm:pt>
    <dgm:pt modelId="{3E4F5C3A-C6FB-4B3B-9EB1-77A0095B4959}" type="sibTrans" cxnId="{215905B1-B130-42C3-BB46-B5A8C13A167B}">
      <dgm:prSet/>
      <dgm:spPr/>
      <dgm:t>
        <a:bodyPr/>
        <a:lstStyle/>
        <a:p>
          <a:endParaRPr lang="en-US"/>
        </a:p>
      </dgm:t>
    </dgm:pt>
    <dgm:pt modelId="{DCAA2662-5599-4BDB-8813-541CDF15F5A4}">
      <dgm:prSet/>
      <dgm:spPr/>
      <dgm:t>
        <a:bodyPr/>
        <a:lstStyle/>
        <a:p>
          <a:r>
            <a:rPr lang="en-US"/>
            <a:t>Logging and monitoring</a:t>
          </a:r>
        </a:p>
      </dgm:t>
    </dgm:pt>
    <dgm:pt modelId="{FA0BA9B0-0134-4234-8CCD-185B4F04D877}" type="parTrans" cxnId="{EB259AA2-18B2-4AE1-A569-A0A8388CB93C}">
      <dgm:prSet/>
      <dgm:spPr/>
      <dgm:t>
        <a:bodyPr/>
        <a:lstStyle/>
        <a:p>
          <a:endParaRPr lang="en-US"/>
        </a:p>
      </dgm:t>
    </dgm:pt>
    <dgm:pt modelId="{DE8F14AC-21BE-4337-943B-5DBFE270F048}" type="sibTrans" cxnId="{EB259AA2-18B2-4AE1-A569-A0A8388CB93C}">
      <dgm:prSet/>
      <dgm:spPr/>
      <dgm:t>
        <a:bodyPr/>
        <a:lstStyle/>
        <a:p>
          <a:endParaRPr lang="en-US"/>
        </a:p>
      </dgm:t>
    </dgm:pt>
    <dgm:pt modelId="{8035C3A1-9244-474B-B75C-000FBB13E862}">
      <dgm:prSet/>
      <dgm:spPr/>
      <dgm:t>
        <a:bodyPr/>
        <a:lstStyle/>
        <a:p>
          <a:r>
            <a:rPr lang="en-US"/>
            <a:t>Feature Flags</a:t>
          </a:r>
        </a:p>
      </dgm:t>
    </dgm:pt>
    <dgm:pt modelId="{6E7D4E42-1C51-4FFA-BE7C-89A9BEBC2813}" type="parTrans" cxnId="{A92253B5-B784-4D49-8244-C45076ECEA0C}">
      <dgm:prSet/>
      <dgm:spPr/>
      <dgm:t>
        <a:bodyPr/>
        <a:lstStyle/>
        <a:p>
          <a:endParaRPr lang="en-US"/>
        </a:p>
      </dgm:t>
    </dgm:pt>
    <dgm:pt modelId="{F71691EE-E846-4F0A-8981-49F08CC03E67}" type="sibTrans" cxnId="{A92253B5-B784-4D49-8244-C45076ECEA0C}">
      <dgm:prSet/>
      <dgm:spPr/>
      <dgm:t>
        <a:bodyPr/>
        <a:lstStyle/>
        <a:p>
          <a:endParaRPr lang="en-US"/>
        </a:p>
      </dgm:t>
    </dgm:pt>
    <dgm:pt modelId="{85E15394-C812-4C9C-887A-6B3AB9E19147}">
      <dgm:prSet/>
      <dgm:spPr/>
      <dgm:t>
        <a:bodyPr/>
        <a:lstStyle/>
        <a:p>
          <a:r>
            <a:rPr lang="en-US"/>
            <a:t>Above all, work closely with the rest of the team</a:t>
          </a:r>
        </a:p>
      </dgm:t>
    </dgm:pt>
    <dgm:pt modelId="{650D84CB-6972-46A9-AA33-2FB97F781DDA}" type="parTrans" cxnId="{BFE32183-B0B4-4B49-B49C-A94C61B43767}">
      <dgm:prSet/>
      <dgm:spPr/>
      <dgm:t>
        <a:bodyPr/>
        <a:lstStyle/>
        <a:p>
          <a:endParaRPr lang="en-US"/>
        </a:p>
      </dgm:t>
    </dgm:pt>
    <dgm:pt modelId="{03459582-8423-4B7B-AAF0-2843E7FDB729}" type="sibTrans" cxnId="{BFE32183-B0B4-4B49-B49C-A94C61B43767}">
      <dgm:prSet/>
      <dgm:spPr/>
      <dgm:t>
        <a:bodyPr/>
        <a:lstStyle/>
        <a:p>
          <a:endParaRPr lang="en-US"/>
        </a:p>
      </dgm:t>
    </dgm:pt>
    <dgm:pt modelId="{92A9BE40-AD5D-4B01-B640-45A546878C78}" type="pres">
      <dgm:prSet presAssocID="{211710BF-3657-4ED9-88B6-B2B37D8021FA}" presName="vert0" presStyleCnt="0">
        <dgm:presLayoutVars>
          <dgm:dir/>
          <dgm:animOne val="branch"/>
          <dgm:animLvl val="lvl"/>
        </dgm:presLayoutVars>
      </dgm:prSet>
      <dgm:spPr/>
    </dgm:pt>
    <dgm:pt modelId="{C59AA584-92AC-4218-869E-4E7AC643E7BA}" type="pres">
      <dgm:prSet presAssocID="{5F8B9060-DE8D-46B2-83C8-DBD05C249904}" presName="thickLine" presStyleLbl="alignNode1" presStyleIdx="0" presStyleCnt="10"/>
      <dgm:spPr/>
    </dgm:pt>
    <dgm:pt modelId="{C8D541A7-FC12-4784-BB37-92609B9B734D}" type="pres">
      <dgm:prSet presAssocID="{5F8B9060-DE8D-46B2-83C8-DBD05C249904}" presName="horz1" presStyleCnt="0"/>
      <dgm:spPr/>
    </dgm:pt>
    <dgm:pt modelId="{FCAAABE6-12DB-4143-861A-2368C5BA5AC1}" type="pres">
      <dgm:prSet presAssocID="{5F8B9060-DE8D-46B2-83C8-DBD05C249904}" presName="tx1" presStyleLbl="revTx" presStyleIdx="0" presStyleCnt="10"/>
      <dgm:spPr/>
    </dgm:pt>
    <dgm:pt modelId="{F1EB1FE6-EAD9-491A-A559-7EF74A94E127}" type="pres">
      <dgm:prSet presAssocID="{5F8B9060-DE8D-46B2-83C8-DBD05C249904}" presName="vert1" presStyleCnt="0"/>
      <dgm:spPr/>
    </dgm:pt>
    <dgm:pt modelId="{E886594F-40D2-4B1E-8E2B-738745BDDC67}" type="pres">
      <dgm:prSet presAssocID="{5BE378A7-33FC-45CB-B6EC-1F3AB9044932}" presName="thickLine" presStyleLbl="alignNode1" presStyleIdx="1" presStyleCnt="10"/>
      <dgm:spPr/>
    </dgm:pt>
    <dgm:pt modelId="{1C98BF28-43AD-4761-983D-1C6AC3088A3B}" type="pres">
      <dgm:prSet presAssocID="{5BE378A7-33FC-45CB-B6EC-1F3AB9044932}" presName="horz1" presStyleCnt="0"/>
      <dgm:spPr/>
    </dgm:pt>
    <dgm:pt modelId="{66958CBB-D41C-465B-A204-7D3C6FF15205}" type="pres">
      <dgm:prSet presAssocID="{5BE378A7-33FC-45CB-B6EC-1F3AB9044932}" presName="tx1" presStyleLbl="revTx" presStyleIdx="1" presStyleCnt="10"/>
      <dgm:spPr/>
    </dgm:pt>
    <dgm:pt modelId="{F0B31863-9619-4176-9F4E-1DD69292E9F6}" type="pres">
      <dgm:prSet presAssocID="{5BE378A7-33FC-45CB-B6EC-1F3AB9044932}" presName="vert1" presStyleCnt="0"/>
      <dgm:spPr/>
    </dgm:pt>
    <dgm:pt modelId="{3763024E-6F6A-4920-9FA4-0431285C799A}" type="pres">
      <dgm:prSet presAssocID="{3130303E-3FDB-4ACC-9689-38CB267DA70F}" presName="thickLine" presStyleLbl="alignNode1" presStyleIdx="2" presStyleCnt="10"/>
      <dgm:spPr/>
    </dgm:pt>
    <dgm:pt modelId="{F6CF4466-A33B-445A-9F9D-2D47EFDA6224}" type="pres">
      <dgm:prSet presAssocID="{3130303E-3FDB-4ACC-9689-38CB267DA70F}" presName="horz1" presStyleCnt="0"/>
      <dgm:spPr/>
    </dgm:pt>
    <dgm:pt modelId="{1ED3EEFD-1DF6-4126-9069-CABCE576B7D5}" type="pres">
      <dgm:prSet presAssocID="{3130303E-3FDB-4ACC-9689-38CB267DA70F}" presName="tx1" presStyleLbl="revTx" presStyleIdx="2" presStyleCnt="10"/>
      <dgm:spPr/>
    </dgm:pt>
    <dgm:pt modelId="{574DCC5C-AA9D-4ED7-9204-7EF99F36803A}" type="pres">
      <dgm:prSet presAssocID="{3130303E-3FDB-4ACC-9689-38CB267DA70F}" presName="vert1" presStyleCnt="0"/>
      <dgm:spPr/>
    </dgm:pt>
    <dgm:pt modelId="{D15B598C-9CCD-447D-A45B-7E5E5932805A}" type="pres">
      <dgm:prSet presAssocID="{42870CCB-02A9-4897-A58F-E6803A08BA45}" presName="thickLine" presStyleLbl="alignNode1" presStyleIdx="3" presStyleCnt="10"/>
      <dgm:spPr/>
    </dgm:pt>
    <dgm:pt modelId="{E0A90CC3-02F1-49F1-8D3A-FBC435DA4F71}" type="pres">
      <dgm:prSet presAssocID="{42870CCB-02A9-4897-A58F-E6803A08BA45}" presName="horz1" presStyleCnt="0"/>
      <dgm:spPr/>
    </dgm:pt>
    <dgm:pt modelId="{E8500F47-37EE-4232-91D1-1645CFC459E2}" type="pres">
      <dgm:prSet presAssocID="{42870CCB-02A9-4897-A58F-E6803A08BA45}" presName="tx1" presStyleLbl="revTx" presStyleIdx="3" presStyleCnt="10"/>
      <dgm:spPr/>
    </dgm:pt>
    <dgm:pt modelId="{18240FAA-79B8-4C92-BB88-60F324A69EBE}" type="pres">
      <dgm:prSet presAssocID="{42870CCB-02A9-4897-A58F-E6803A08BA45}" presName="vert1" presStyleCnt="0"/>
      <dgm:spPr/>
    </dgm:pt>
    <dgm:pt modelId="{9CACA90D-F2BE-46E9-9867-DA435B74DE93}" type="pres">
      <dgm:prSet presAssocID="{20EB3510-9F31-4F76-8412-4B0D645DBBE0}" presName="thickLine" presStyleLbl="alignNode1" presStyleIdx="4" presStyleCnt="10"/>
      <dgm:spPr/>
    </dgm:pt>
    <dgm:pt modelId="{592DCAEA-2F7A-4450-87C9-94CB8FD265A0}" type="pres">
      <dgm:prSet presAssocID="{20EB3510-9F31-4F76-8412-4B0D645DBBE0}" presName="horz1" presStyleCnt="0"/>
      <dgm:spPr/>
    </dgm:pt>
    <dgm:pt modelId="{7AE1D039-3DD0-4CD6-8A39-3A71D196A3E4}" type="pres">
      <dgm:prSet presAssocID="{20EB3510-9F31-4F76-8412-4B0D645DBBE0}" presName="tx1" presStyleLbl="revTx" presStyleIdx="4" presStyleCnt="10"/>
      <dgm:spPr/>
    </dgm:pt>
    <dgm:pt modelId="{7DE8FBA3-BB18-41AF-A181-F43C2FD7675C}" type="pres">
      <dgm:prSet presAssocID="{20EB3510-9F31-4F76-8412-4B0D645DBBE0}" presName="vert1" presStyleCnt="0"/>
      <dgm:spPr/>
    </dgm:pt>
    <dgm:pt modelId="{C0010B9D-9FFC-4D7D-B4AC-0B6B25BB0F5B}" type="pres">
      <dgm:prSet presAssocID="{CE68B30F-C453-48A3-885D-55659E72CD54}" presName="thickLine" presStyleLbl="alignNode1" presStyleIdx="5" presStyleCnt="10"/>
      <dgm:spPr/>
    </dgm:pt>
    <dgm:pt modelId="{2B7194B1-E5F3-4603-974B-BC01229D6F4D}" type="pres">
      <dgm:prSet presAssocID="{CE68B30F-C453-48A3-885D-55659E72CD54}" presName="horz1" presStyleCnt="0"/>
      <dgm:spPr/>
    </dgm:pt>
    <dgm:pt modelId="{3D594052-A417-4791-9C90-3F5263B96EB7}" type="pres">
      <dgm:prSet presAssocID="{CE68B30F-C453-48A3-885D-55659E72CD54}" presName="tx1" presStyleLbl="revTx" presStyleIdx="5" presStyleCnt="10"/>
      <dgm:spPr/>
    </dgm:pt>
    <dgm:pt modelId="{13872EAF-9AC4-4156-B4E3-7964D971CDF4}" type="pres">
      <dgm:prSet presAssocID="{CE68B30F-C453-48A3-885D-55659E72CD54}" presName="vert1" presStyleCnt="0"/>
      <dgm:spPr/>
    </dgm:pt>
    <dgm:pt modelId="{08D907E0-9561-4056-B6F2-562F1ECFBDAF}" type="pres">
      <dgm:prSet presAssocID="{078D5164-1F93-4460-8FCC-09FF3D792828}" presName="thickLine" presStyleLbl="alignNode1" presStyleIdx="6" presStyleCnt="10"/>
      <dgm:spPr/>
    </dgm:pt>
    <dgm:pt modelId="{79E79157-E852-4408-B690-0A05677CBF14}" type="pres">
      <dgm:prSet presAssocID="{078D5164-1F93-4460-8FCC-09FF3D792828}" presName="horz1" presStyleCnt="0"/>
      <dgm:spPr/>
    </dgm:pt>
    <dgm:pt modelId="{B48B9FBF-3FE9-404E-8FDB-66534FF46569}" type="pres">
      <dgm:prSet presAssocID="{078D5164-1F93-4460-8FCC-09FF3D792828}" presName="tx1" presStyleLbl="revTx" presStyleIdx="6" presStyleCnt="10"/>
      <dgm:spPr/>
    </dgm:pt>
    <dgm:pt modelId="{3F54E135-436D-4B32-B95A-AE7F05D1DDE8}" type="pres">
      <dgm:prSet presAssocID="{078D5164-1F93-4460-8FCC-09FF3D792828}" presName="vert1" presStyleCnt="0"/>
      <dgm:spPr/>
    </dgm:pt>
    <dgm:pt modelId="{DE2FDEDE-8BDA-4EF0-89F2-A6B617972B8C}" type="pres">
      <dgm:prSet presAssocID="{DCAA2662-5599-4BDB-8813-541CDF15F5A4}" presName="thickLine" presStyleLbl="alignNode1" presStyleIdx="7" presStyleCnt="10"/>
      <dgm:spPr/>
    </dgm:pt>
    <dgm:pt modelId="{D413B39E-A0F3-47FF-B191-E975CF7FDAC7}" type="pres">
      <dgm:prSet presAssocID="{DCAA2662-5599-4BDB-8813-541CDF15F5A4}" presName="horz1" presStyleCnt="0"/>
      <dgm:spPr/>
    </dgm:pt>
    <dgm:pt modelId="{3BFE4FF5-62A4-4CD0-8FEB-76B2E43C3F6D}" type="pres">
      <dgm:prSet presAssocID="{DCAA2662-5599-4BDB-8813-541CDF15F5A4}" presName="tx1" presStyleLbl="revTx" presStyleIdx="7" presStyleCnt="10"/>
      <dgm:spPr/>
    </dgm:pt>
    <dgm:pt modelId="{E8605C12-D329-43DE-B3FD-DF5A43270375}" type="pres">
      <dgm:prSet presAssocID="{DCAA2662-5599-4BDB-8813-541CDF15F5A4}" presName="vert1" presStyleCnt="0"/>
      <dgm:spPr/>
    </dgm:pt>
    <dgm:pt modelId="{9D357573-C4AF-464F-93FA-19207462DA01}" type="pres">
      <dgm:prSet presAssocID="{8035C3A1-9244-474B-B75C-000FBB13E862}" presName="thickLine" presStyleLbl="alignNode1" presStyleIdx="8" presStyleCnt="10"/>
      <dgm:spPr/>
    </dgm:pt>
    <dgm:pt modelId="{13401609-02DA-45E1-AB4E-014ECAF57890}" type="pres">
      <dgm:prSet presAssocID="{8035C3A1-9244-474B-B75C-000FBB13E862}" presName="horz1" presStyleCnt="0"/>
      <dgm:spPr/>
    </dgm:pt>
    <dgm:pt modelId="{11BD2FFE-D672-42BC-B8C9-2BD8B5087143}" type="pres">
      <dgm:prSet presAssocID="{8035C3A1-9244-474B-B75C-000FBB13E862}" presName="tx1" presStyleLbl="revTx" presStyleIdx="8" presStyleCnt="10"/>
      <dgm:spPr/>
    </dgm:pt>
    <dgm:pt modelId="{2AF6DE33-9F07-443A-B1A5-17C9EA1C3E45}" type="pres">
      <dgm:prSet presAssocID="{8035C3A1-9244-474B-B75C-000FBB13E862}" presName="vert1" presStyleCnt="0"/>
      <dgm:spPr/>
    </dgm:pt>
    <dgm:pt modelId="{C910145C-CFB8-4326-978A-5F4608B2879A}" type="pres">
      <dgm:prSet presAssocID="{85E15394-C812-4C9C-887A-6B3AB9E19147}" presName="thickLine" presStyleLbl="alignNode1" presStyleIdx="9" presStyleCnt="10"/>
      <dgm:spPr/>
    </dgm:pt>
    <dgm:pt modelId="{ECC69962-1FB7-45B5-857F-3D2841E403F1}" type="pres">
      <dgm:prSet presAssocID="{85E15394-C812-4C9C-887A-6B3AB9E19147}" presName="horz1" presStyleCnt="0"/>
      <dgm:spPr/>
    </dgm:pt>
    <dgm:pt modelId="{6BADAA45-6F88-4FD3-86A9-81AA0E7C1320}" type="pres">
      <dgm:prSet presAssocID="{85E15394-C812-4C9C-887A-6B3AB9E19147}" presName="tx1" presStyleLbl="revTx" presStyleIdx="9" presStyleCnt="10"/>
      <dgm:spPr/>
    </dgm:pt>
    <dgm:pt modelId="{F4098E0B-495F-4B65-BDA2-08F56ADB9AE5}" type="pres">
      <dgm:prSet presAssocID="{85E15394-C812-4C9C-887A-6B3AB9E19147}" presName="vert1" presStyleCnt="0"/>
      <dgm:spPr/>
    </dgm:pt>
  </dgm:ptLst>
  <dgm:cxnLst>
    <dgm:cxn modelId="{E19E8206-7C5D-4509-A00F-D97CD7A6244A}" type="presOf" srcId="{42870CCB-02A9-4897-A58F-E6803A08BA45}" destId="{E8500F47-37EE-4232-91D1-1645CFC459E2}" srcOrd="0" destOrd="0" presId="urn:microsoft.com/office/officeart/2008/layout/LinedList"/>
    <dgm:cxn modelId="{9B47E820-D20C-4062-9ABD-95E9C7C60DD9}" srcId="{211710BF-3657-4ED9-88B6-B2B37D8021FA}" destId="{5F8B9060-DE8D-46B2-83C8-DBD05C249904}" srcOrd="0" destOrd="0" parTransId="{33285C3C-7798-4E34-BAB5-252624EA77A0}" sibTransId="{277C4184-F7F2-4A4F-BA46-E38210DEAF6B}"/>
    <dgm:cxn modelId="{D9CB0B5E-E08F-4BD0-B076-F656D241852B}" type="presOf" srcId="{CE68B30F-C453-48A3-885D-55659E72CD54}" destId="{3D594052-A417-4791-9C90-3F5263B96EB7}" srcOrd="0" destOrd="0" presId="urn:microsoft.com/office/officeart/2008/layout/LinedList"/>
    <dgm:cxn modelId="{CAFB8762-903B-4613-8BA0-4399F853B251}" type="presOf" srcId="{5BE378A7-33FC-45CB-B6EC-1F3AB9044932}" destId="{66958CBB-D41C-465B-A204-7D3C6FF15205}" srcOrd="0" destOrd="0" presId="urn:microsoft.com/office/officeart/2008/layout/LinedList"/>
    <dgm:cxn modelId="{4A8EA466-3E3B-4567-A0BD-2833D1C3D0D9}" type="presOf" srcId="{3130303E-3FDB-4ACC-9689-38CB267DA70F}" destId="{1ED3EEFD-1DF6-4126-9069-CABCE576B7D5}" srcOrd="0" destOrd="0" presId="urn:microsoft.com/office/officeart/2008/layout/LinedList"/>
    <dgm:cxn modelId="{8DA2026B-5AF3-4C83-BC7E-846F1ED3AAAA}" type="presOf" srcId="{DCAA2662-5599-4BDB-8813-541CDF15F5A4}" destId="{3BFE4FF5-62A4-4CD0-8FEB-76B2E43C3F6D}" srcOrd="0" destOrd="0" presId="urn:microsoft.com/office/officeart/2008/layout/LinedList"/>
    <dgm:cxn modelId="{74449552-15E6-4D74-A299-FC8083370EC8}" type="presOf" srcId="{5F8B9060-DE8D-46B2-83C8-DBD05C249904}" destId="{FCAAABE6-12DB-4143-861A-2368C5BA5AC1}" srcOrd="0" destOrd="0" presId="urn:microsoft.com/office/officeart/2008/layout/LinedList"/>
    <dgm:cxn modelId="{66A7B073-B3EE-4FF0-A0CC-71D8498719A5}" srcId="{211710BF-3657-4ED9-88B6-B2B37D8021FA}" destId="{20EB3510-9F31-4F76-8412-4B0D645DBBE0}" srcOrd="4" destOrd="0" parTransId="{1AF0F294-6A36-4C9B-AA1C-65B65D8B1068}" sibTransId="{1056BA70-3BC4-449A-A9F9-BBBF05E10B7A}"/>
    <dgm:cxn modelId="{50CEF656-5222-4623-95CD-FA21D8AA9729}" type="presOf" srcId="{85E15394-C812-4C9C-887A-6B3AB9E19147}" destId="{6BADAA45-6F88-4FD3-86A9-81AA0E7C1320}" srcOrd="0" destOrd="0" presId="urn:microsoft.com/office/officeart/2008/layout/LinedList"/>
    <dgm:cxn modelId="{57F55E58-22E3-480D-B28B-5534BDB99BBF}" type="presOf" srcId="{8035C3A1-9244-474B-B75C-000FBB13E862}" destId="{11BD2FFE-D672-42BC-B8C9-2BD8B5087143}" srcOrd="0" destOrd="0" presId="urn:microsoft.com/office/officeart/2008/layout/LinedList"/>
    <dgm:cxn modelId="{D789CE7D-BB8F-4A1E-A900-E09C6E00498B}" srcId="{211710BF-3657-4ED9-88B6-B2B37D8021FA}" destId="{3130303E-3FDB-4ACC-9689-38CB267DA70F}" srcOrd="2" destOrd="0" parTransId="{14FDC1D7-A44B-4DE0-B545-58C8A133A30D}" sibTransId="{C1729F9F-A6D2-40D8-A7F6-BED3645A5754}"/>
    <dgm:cxn modelId="{BFE32183-B0B4-4B49-B49C-A94C61B43767}" srcId="{211710BF-3657-4ED9-88B6-B2B37D8021FA}" destId="{85E15394-C812-4C9C-887A-6B3AB9E19147}" srcOrd="9" destOrd="0" parTransId="{650D84CB-6972-46A9-AA33-2FB97F781DDA}" sibTransId="{03459582-8423-4B7B-AAF0-2843E7FDB729}"/>
    <dgm:cxn modelId="{5DD6618D-0530-4BD3-8657-AE4DE5ECF446}" srcId="{211710BF-3657-4ED9-88B6-B2B37D8021FA}" destId="{CE68B30F-C453-48A3-885D-55659E72CD54}" srcOrd="5" destOrd="0" parTransId="{BDF7626D-49B0-4F68-BC37-5753AD9846A6}" sibTransId="{36C8D37E-33BA-4316-AE82-98F28B1F872A}"/>
    <dgm:cxn modelId="{1E67BC9F-1A2D-45D2-93FD-1D300AAF72AA}" type="presOf" srcId="{20EB3510-9F31-4F76-8412-4B0D645DBBE0}" destId="{7AE1D039-3DD0-4CD6-8A39-3A71D196A3E4}" srcOrd="0" destOrd="0" presId="urn:microsoft.com/office/officeart/2008/layout/LinedList"/>
    <dgm:cxn modelId="{EB259AA2-18B2-4AE1-A569-A0A8388CB93C}" srcId="{211710BF-3657-4ED9-88B6-B2B37D8021FA}" destId="{DCAA2662-5599-4BDB-8813-541CDF15F5A4}" srcOrd="7" destOrd="0" parTransId="{FA0BA9B0-0134-4234-8CCD-185B4F04D877}" sibTransId="{DE8F14AC-21BE-4337-943B-5DBFE270F048}"/>
    <dgm:cxn modelId="{F7C807A3-F2EC-478E-AEDB-35FD47957CE9}" srcId="{211710BF-3657-4ED9-88B6-B2B37D8021FA}" destId="{42870CCB-02A9-4897-A58F-E6803A08BA45}" srcOrd="3" destOrd="0" parTransId="{DE9648D4-CCF3-4907-9DF4-E9CE3764066E}" sibTransId="{A1A3FBD3-4460-4B17-ACE2-7F7434C18888}"/>
    <dgm:cxn modelId="{37B43BB0-8713-4211-8507-2D9D158B3AC5}" type="presOf" srcId="{211710BF-3657-4ED9-88B6-B2B37D8021FA}" destId="{92A9BE40-AD5D-4B01-B640-45A546878C78}" srcOrd="0" destOrd="0" presId="urn:microsoft.com/office/officeart/2008/layout/LinedList"/>
    <dgm:cxn modelId="{215905B1-B130-42C3-BB46-B5A8C13A167B}" srcId="{211710BF-3657-4ED9-88B6-B2B37D8021FA}" destId="{078D5164-1F93-4460-8FCC-09FF3D792828}" srcOrd="6" destOrd="0" parTransId="{90977058-B6D1-4554-8A10-0B1CAE52994C}" sibTransId="{3E4F5C3A-C6FB-4B3B-9EB1-77A0095B4959}"/>
    <dgm:cxn modelId="{A92253B5-B784-4D49-8244-C45076ECEA0C}" srcId="{211710BF-3657-4ED9-88B6-B2B37D8021FA}" destId="{8035C3A1-9244-474B-B75C-000FBB13E862}" srcOrd="8" destOrd="0" parTransId="{6E7D4E42-1C51-4FFA-BE7C-89A9BEBC2813}" sibTransId="{F71691EE-E846-4F0A-8981-49F08CC03E67}"/>
    <dgm:cxn modelId="{6C7490D0-F0A7-49C6-8C31-9C247376A2D6}" srcId="{211710BF-3657-4ED9-88B6-B2B37D8021FA}" destId="{5BE378A7-33FC-45CB-B6EC-1F3AB9044932}" srcOrd="1" destOrd="0" parTransId="{587FED70-DC87-4B4C-837B-6A8FC3150068}" sibTransId="{B061D5E8-483F-439F-B517-A5430C8C9655}"/>
    <dgm:cxn modelId="{7266D4D8-10A5-4343-963B-2F6CA04BB25A}" type="presOf" srcId="{078D5164-1F93-4460-8FCC-09FF3D792828}" destId="{B48B9FBF-3FE9-404E-8FDB-66534FF46569}" srcOrd="0" destOrd="0" presId="urn:microsoft.com/office/officeart/2008/layout/LinedList"/>
    <dgm:cxn modelId="{DB3D8C5D-AF46-4B65-A3A8-442E00116E4E}" type="presParOf" srcId="{92A9BE40-AD5D-4B01-B640-45A546878C78}" destId="{C59AA584-92AC-4218-869E-4E7AC643E7BA}" srcOrd="0" destOrd="0" presId="urn:microsoft.com/office/officeart/2008/layout/LinedList"/>
    <dgm:cxn modelId="{A52C6A94-CD11-4842-B89A-A26C29B5D606}" type="presParOf" srcId="{92A9BE40-AD5D-4B01-B640-45A546878C78}" destId="{C8D541A7-FC12-4784-BB37-92609B9B734D}" srcOrd="1" destOrd="0" presId="urn:microsoft.com/office/officeart/2008/layout/LinedList"/>
    <dgm:cxn modelId="{7F69D2C1-A346-4DF6-A05F-A9B8337752F3}" type="presParOf" srcId="{C8D541A7-FC12-4784-BB37-92609B9B734D}" destId="{FCAAABE6-12DB-4143-861A-2368C5BA5AC1}" srcOrd="0" destOrd="0" presId="urn:microsoft.com/office/officeart/2008/layout/LinedList"/>
    <dgm:cxn modelId="{6CB8ABB6-30BE-4400-B6F6-B294D89FFE57}" type="presParOf" srcId="{C8D541A7-FC12-4784-BB37-92609B9B734D}" destId="{F1EB1FE6-EAD9-491A-A559-7EF74A94E127}" srcOrd="1" destOrd="0" presId="urn:microsoft.com/office/officeart/2008/layout/LinedList"/>
    <dgm:cxn modelId="{9A9DF568-EAD7-46C3-B5AF-E966D8F5DC68}" type="presParOf" srcId="{92A9BE40-AD5D-4B01-B640-45A546878C78}" destId="{E886594F-40D2-4B1E-8E2B-738745BDDC67}" srcOrd="2" destOrd="0" presId="urn:microsoft.com/office/officeart/2008/layout/LinedList"/>
    <dgm:cxn modelId="{3B857F85-28FC-467F-A1BD-013D40F53011}" type="presParOf" srcId="{92A9BE40-AD5D-4B01-B640-45A546878C78}" destId="{1C98BF28-43AD-4761-983D-1C6AC3088A3B}" srcOrd="3" destOrd="0" presId="urn:microsoft.com/office/officeart/2008/layout/LinedList"/>
    <dgm:cxn modelId="{90D09BD2-B35C-430C-8216-4D244B891EBD}" type="presParOf" srcId="{1C98BF28-43AD-4761-983D-1C6AC3088A3B}" destId="{66958CBB-D41C-465B-A204-7D3C6FF15205}" srcOrd="0" destOrd="0" presId="urn:microsoft.com/office/officeart/2008/layout/LinedList"/>
    <dgm:cxn modelId="{F09E8550-4C3A-466B-A95E-FAD254A83BBB}" type="presParOf" srcId="{1C98BF28-43AD-4761-983D-1C6AC3088A3B}" destId="{F0B31863-9619-4176-9F4E-1DD69292E9F6}" srcOrd="1" destOrd="0" presId="urn:microsoft.com/office/officeart/2008/layout/LinedList"/>
    <dgm:cxn modelId="{6A87B666-2E38-4BED-A282-B1D4080CC5C6}" type="presParOf" srcId="{92A9BE40-AD5D-4B01-B640-45A546878C78}" destId="{3763024E-6F6A-4920-9FA4-0431285C799A}" srcOrd="4" destOrd="0" presId="urn:microsoft.com/office/officeart/2008/layout/LinedList"/>
    <dgm:cxn modelId="{93902547-602C-466D-940C-3F76C3BA9DAC}" type="presParOf" srcId="{92A9BE40-AD5D-4B01-B640-45A546878C78}" destId="{F6CF4466-A33B-445A-9F9D-2D47EFDA6224}" srcOrd="5" destOrd="0" presId="urn:microsoft.com/office/officeart/2008/layout/LinedList"/>
    <dgm:cxn modelId="{4C7A5FD7-3E48-4E68-99D3-4E3EC00B5BCF}" type="presParOf" srcId="{F6CF4466-A33B-445A-9F9D-2D47EFDA6224}" destId="{1ED3EEFD-1DF6-4126-9069-CABCE576B7D5}" srcOrd="0" destOrd="0" presId="urn:microsoft.com/office/officeart/2008/layout/LinedList"/>
    <dgm:cxn modelId="{B4BDF16D-2641-4B4B-9AC5-950E372750B4}" type="presParOf" srcId="{F6CF4466-A33B-445A-9F9D-2D47EFDA6224}" destId="{574DCC5C-AA9D-4ED7-9204-7EF99F36803A}" srcOrd="1" destOrd="0" presId="urn:microsoft.com/office/officeart/2008/layout/LinedList"/>
    <dgm:cxn modelId="{9581B842-5EE0-4A5C-8289-E21AA7A27962}" type="presParOf" srcId="{92A9BE40-AD5D-4B01-B640-45A546878C78}" destId="{D15B598C-9CCD-447D-A45B-7E5E5932805A}" srcOrd="6" destOrd="0" presId="urn:microsoft.com/office/officeart/2008/layout/LinedList"/>
    <dgm:cxn modelId="{9EF72B60-AE84-4A91-98A6-DF6481C7DED2}" type="presParOf" srcId="{92A9BE40-AD5D-4B01-B640-45A546878C78}" destId="{E0A90CC3-02F1-49F1-8D3A-FBC435DA4F71}" srcOrd="7" destOrd="0" presId="urn:microsoft.com/office/officeart/2008/layout/LinedList"/>
    <dgm:cxn modelId="{4F88552C-93C0-4202-9BB8-41C09F2234F8}" type="presParOf" srcId="{E0A90CC3-02F1-49F1-8D3A-FBC435DA4F71}" destId="{E8500F47-37EE-4232-91D1-1645CFC459E2}" srcOrd="0" destOrd="0" presId="urn:microsoft.com/office/officeart/2008/layout/LinedList"/>
    <dgm:cxn modelId="{F6668DF7-1B68-4905-8161-8C6F01792A79}" type="presParOf" srcId="{E0A90CC3-02F1-49F1-8D3A-FBC435DA4F71}" destId="{18240FAA-79B8-4C92-BB88-60F324A69EBE}" srcOrd="1" destOrd="0" presId="urn:microsoft.com/office/officeart/2008/layout/LinedList"/>
    <dgm:cxn modelId="{71A1453C-49C6-474F-937A-EBEE331FE548}" type="presParOf" srcId="{92A9BE40-AD5D-4B01-B640-45A546878C78}" destId="{9CACA90D-F2BE-46E9-9867-DA435B74DE93}" srcOrd="8" destOrd="0" presId="urn:microsoft.com/office/officeart/2008/layout/LinedList"/>
    <dgm:cxn modelId="{8F7299BB-CFB3-4517-B16F-DDA7766BF57D}" type="presParOf" srcId="{92A9BE40-AD5D-4B01-B640-45A546878C78}" destId="{592DCAEA-2F7A-4450-87C9-94CB8FD265A0}" srcOrd="9" destOrd="0" presId="urn:microsoft.com/office/officeart/2008/layout/LinedList"/>
    <dgm:cxn modelId="{2650DB72-8ADE-4353-94E8-63F286A1365B}" type="presParOf" srcId="{592DCAEA-2F7A-4450-87C9-94CB8FD265A0}" destId="{7AE1D039-3DD0-4CD6-8A39-3A71D196A3E4}" srcOrd="0" destOrd="0" presId="urn:microsoft.com/office/officeart/2008/layout/LinedList"/>
    <dgm:cxn modelId="{D1A33B62-5C7B-4990-B07E-4126B9560CA1}" type="presParOf" srcId="{592DCAEA-2F7A-4450-87C9-94CB8FD265A0}" destId="{7DE8FBA3-BB18-41AF-A181-F43C2FD7675C}" srcOrd="1" destOrd="0" presId="urn:microsoft.com/office/officeart/2008/layout/LinedList"/>
    <dgm:cxn modelId="{1975DE71-C237-4B30-BEA7-6FB21C8B2CC4}" type="presParOf" srcId="{92A9BE40-AD5D-4B01-B640-45A546878C78}" destId="{C0010B9D-9FFC-4D7D-B4AC-0B6B25BB0F5B}" srcOrd="10" destOrd="0" presId="urn:microsoft.com/office/officeart/2008/layout/LinedList"/>
    <dgm:cxn modelId="{1AACA05A-CA16-4EC9-A18E-061FCFD88AEA}" type="presParOf" srcId="{92A9BE40-AD5D-4B01-B640-45A546878C78}" destId="{2B7194B1-E5F3-4603-974B-BC01229D6F4D}" srcOrd="11" destOrd="0" presId="urn:microsoft.com/office/officeart/2008/layout/LinedList"/>
    <dgm:cxn modelId="{8E60F916-0BFD-432E-AF26-C214E52DD0CF}" type="presParOf" srcId="{2B7194B1-E5F3-4603-974B-BC01229D6F4D}" destId="{3D594052-A417-4791-9C90-3F5263B96EB7}" srcOrd="0" destOrd="0" presId="urn:microsoft.com/office/officeart/2008/layout/LinedList"/>
    <dgm:cxn modelId="{E66429A8-11E0-4533-B9F3-B386C06526C0}" type="presParOf" srcId="{2B7194B1-E5F3-4603-974B-BC01229D6F4D}" destId="{13872EAF-9AC4-4156-B4E3-7964D971CDF4}" srcOrd="1" destOrd="0" presId="urn:microsoft.com/office/officeart/2008/layout/LinedList"/>
    <dgm:cxn modelId="{BD0A11AF-F11A-4E94-A030-4D498B165310}" type="presParOf" srcId="{92A9BE40-AD5D-4B01-B640-45A546878C78}" destId="{08D907E0-9561-4056-B6F2-562F1ECFBDAF}" srcOrd="12" destOrd="0" presId="urn:microsoft.com/office/officeart/2008/layout/LinedList"/>
    <dgm:cxn modelId="{4E805946-35FA-4A96-8AD8-1AE665C7739E}" type="presParOf" srcId="{92A9BE40-AD5D-4B01-B640-45A546878C78}" destId="{79E79157-E852-4408-B690-0A05677CBF14}" srcOrd="13" destOrd="0" presId="urn:microsoft.com/office/officeart/2008/layout/LinedList"/>
    <dgm:cxn modelId="{C13CF566-A631-4E2C-8801-1804694D61A2}" type="presParOf" srcId="{79E79157-E852-4408-B690-0A05677CBF14}" destId="{B48B9FBF-3FE9-404E-8FDB-66534FF46569}" srcOrd="0" destOrd="0" presId="urn:microsoft.com/office/officeart/2008/layout/LinedList"/>
    <dgm:cxn modelId="{9184370D-D902-49DB-9FBE-62184C7EFDA8}" type="presParOf" srcId="{79E79157-E852-4408-B690-0A05677CBF14}" destId="{3F54E135-436D-4B32-B95A-AE7F05D1DDE8}" srcOrd="1" destOrd="0" presId="urn:microsoft.com/office/officeart/2008/layout/LinedList"/>
    <dgm:cxn modelId="{5CA057DB-2759-4FCE-A317-90E4B2301264}" type="presParOf" srcId="{92A9BE40-AD5D-4B01-B640-45A546878C78}" destId="{DE2FDEDE-8BDA-4EF0-89F2-A6B617972B8C}" srcOrd="14" destOrd="0" presId="urn:microsoft.com/office/officeart/2008/layout/LinedList"/>
    <dgm:cxn modelId="{26950C93-A3D9-4875-81D3-DB75E3A66F5D}" type="presParOf" srcId="{92A9BE40-AD5D-4B01-B640-45A546878C78}" destId="{D413B39E-A0F3-47FF-B191-E975CF7FDAC7}" srcOrd="15" destOrd="0" presId="urn:microsoft.com/office/officeart/2008/layout/LinedList"/>
    <dgm:cxn modelId="{62A605ED-0A78-4A8C-BBFB-FB1BC839D210}" type="presParOf" srcId="{D413B39E-A0F3-47FF-B191-E975CF7FDAC7}" destId="{3BFE4FF5-62A4-4CD0-8FEB-76B2E43C3F6D}" srcOrd="0" destOrd="0" presId="urn:microsoft.com/office/officeart/2008/layout/LinedList"/>
    <dgm:cxn modelId="{1F782B6C-55FD-4EF2-BF0B-22DE733A8AB5}" type="presParOf" srcId="{D413B39E-A0F3-47FF-B191-E975CF7FDAC7}" destId="{E8605C12-D329-43DE-B3FD-DF5A43270375}" srcOrd="1" destOrd="0" presId="urn:microsoft.com/office/officeart/2008/layout/LinedList"/>
    <dgm:cxn modelId="{359793AE-F0D0-470C-B880-D7D38E4AA119}" type="presParOf" srcId="{92A9BE40-AD5D-4B01-B640-45A546878C78}" destId="{9D357573-C4AF-464F-93FA-19207462DA01}" srcOrd="16" destOrd="0" presId="urn:microsoft.com/office/officeart/2008/layout/LinedList"/>
    <dgm:cxn modelId="{C278EFAF-7B5E-4B1D-8658-D00A9607828C}" type="presParOf" srcId="{92A9BE40-AD5D-4B01-B640-45A546878C78}" destId="{13401609-02DA-45E1-AB4E-014ECAF57890}" srcOrd="17" destOrd="0" presId="urn:microsoft.com/office/officeart/2008/layout/LinedList"/>
    <dgm:cxn modelId="{DFAE8AD3-3DE4-4306-B475-F09046F008F8}" type="presParOf" srcId="{13401609-02DA-45E1-AB4E-014ECAF57890}" destId="{11BD2FFE-D672-42BC-B8C9-2BD8B5087143}" srcOrd="0" destOrd="0" presId="urn:microsoft.com/office/officeart/2008/layout/LinedList"/>
    <dgm:cxn modelId="{1CF7BBCD-10F6-44FF-9E65-11B9562C86DE}" type="presParOf" srcId="{13401609-02DA-45E1-AB4E-014ECAF57890}" destId="{2AF6DE33-9F07-443A-B1A5-17C9EA1C3E45}" srcOrd="1" destOrd="0" presId="urn:microsoft.com/office/officeart/2008/layout/LinedList"/>
    <dgm:cxn modelId="{251C430F-AA09-4C14-BFE4-A84F8679F677}" type="presParOf" srcId="{92A9BE40-AD5D-4B01-B640-45A546878C78}" destId="{C910145C-CFB8-4326-978A-5F4608B2879A}" srcOrd="18" destOrd="0" presId="urn:microsoft.com/office/officeart/2008/layout/LinedList"/>
    <dgm:cxn modelId="{CD982E2C-8A90-478F-BE77-D0F2AAE5EBC5}" type="presParOf" srcId="{92A9BE40-AD5D-4B01-B640-45A546878C78}" destId="{ECC69962-1FB7-45B5-857F-3D2841E403F1}" srcOrd="19" destOrd="0" presId="urn:microsoft.com/office/officeart/2008/layout/LinedList"/>
    <dgm:cxn modelId="{D8CCBFB8-3037-43DE-8F5A-315F2A2C100B}" type="presParOf" srcId="{ECC69962-1FB7-45B5-857F-3D2841E403F1}" destId="{6BADAA45-6F88-4FD3-86A9-81AA0E7C1320}" srcOrd="0" destOrd="0" presId="urn:microsoft.com/office/officeart/2008/layout/LinedList"/>
    <dgm:cxn modelId="{D32C3CA0-D91F-4445-AA26-B58AFD96C10D}" type="presParOf" srcId="{ECC69962-1FB7-45B5-857F-3D2841E403F1}" destId="{F4098E0B-495F-4B65-BDA2-08F56ADB9A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02046E-8A4A-4BD4-8723-5EF23C6BEF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FB156F-DEFA-4421-9ED0-E6D5922CFA0D}">
      <dgm:prSet/>
      <dgm:spPr/>
      <dgm:t>
        <a:bodyPr/>
        <a:lstStyle/>
        <a:p>
          <a:r>
            <a:rPr lang="en-US"/>
            <a:t>SQL is no excuse to avoid DevOps – ACM – Thomas Limoncelli </a:t>
          </a:r>
          <a:r>
            <a:rPr lang="en-US">
              <a:hlinkClick xmlns:r="http://schemas.openxmlformats.org/officeDocument/2006/relationships" r:id="rId1"/>
            </a:rPr>
            <a:t>https://queue.acm.org/detail.cfm?ref=rss&amp;id=3300018</a:t>
          </a:r>
          <a:r>
            <a:rPr lang="en-US"/>
            <a:t> </a:t>
          </a:r>
        </a:p>
      </dgm:t>
    </dgm:pt>
    <dgm:pt modelId="{78522A19-A7D1-49D7-A131-FE5DCFACFE90}" type="parTrans" cxnId="{A51133C7-A675-44EC-8DAA-010BA89F5BB1}">
      <dgm:prSet/>
      <dgm:spPr/>
      <dgm:t>
        <a:bodyPr/>
        <a:lstStyle/>
        <a:p>
          <a:endParaRPr lang="en-US"/>
        </a:p>
      </dgm:t>
    </dgm:pt>
    <dgm:pt modelId="{35F63EBA-7E5A-4F2E-AF04-249933365C0B}" type="sibTrans" cxnId="{A51133C7-A675-44EC-8DAA-010BA89F5BB1}">
      <dgm:prSet/>
      <dgm:spPr/>
      <dgm:t>
        <a:bodyPr/>
        <a:lstStyle/>
        <a:p>
          <a:endParaRPr lang="en-US"/>
        </a:p>
      </dgm:t>
    </dgm:pt>
    <dgm:pt modelId="{32155537-0B41-4DD6-9D34-14420F4C3BC8}">
      <dgm:prSet/>
      <dgm:spPr/>
      <dgm:t>
        <a:bodyPr/>
        <a:lstStyle/>
        <a:p>
          <a:r>
            <a:rPr lang="en-US"/>
            <a:t>Official Microsoft SQL Server DevOps </a:t>
          </a:r>
          <a:r>
            <a:rPr lang="en-US">
              <a:hlinkClick xmlns:r="http://schemas.openxmlformats.org/officeDocument/2006/relationships" r:id="rId2"/>
            </a:rPr>
            <a:t>https://www.microsoft.com/en-us/sql-server/developer-get-started/sql-devops/</a:t>
          </a:r>
          <a:r>
            <a:rPr lang="en-US"/>
            <a:t> </a:t>
          </a:r>
        </a:p>
      </dgm:t>
    </dgm:pt>
    <dgm:pt modelId="{93331B74-57BB-4680-9D93-05683A1A3EB6}" type="parTrans" cxnId="{2A76AF0A-8539-42BE-8799-5C1920E58DF0}">
      <dgm:prSet/>
      <dgm:spPr/>
      <dgm:t>
        <a:bodyPr/>
        <a:lstStyle/>
        <a:p>
          <a:endParaRPr lang="en-US"/>
        </a:p>
      </dgm:t>
    </dgm:pt>
    <dgm:pt modelId="{29B18EB3-E7FC-4B9D-B6DE-B48B9A77667F}" type="sibTrans" cxnId="{2A76AF0A-8539-42BE-8799-5C1920E58DF0}">
      <dgm:prSet/>
      <dgm:spPr/>
      <dgm:t>
        <a:bodyPr/>
        <a:lstStyle/>
        <a:p>
          <a:endParaRPr lang="en-US"/>
        </a:p>
      </dgm:t>
    </dgm:pt>
    <dgm:pt modelId="{3807716A-8F76-4B67-88E7-59A3DF29819B}">
      <dgm:prSet/>
      <dgm:spPr/>
      <dgm:t>
        <a:bodyPr/>
        <a:lstStyle/>
        <a:p>
          <a:r>
            <a:rPr lang="en-US"/>
            <a:t>What is DevOps? </a:t>
          </a:r>
          <a:r>
            <a:rPr lang="en-US">
              <a:hlinkClick xmlns:r="http://schemas.openxmlformats.org/officeDocument/2006/relationships" r:id="rId3"/>
            </a:rPr>
            <a:t>https://docs.microsoft.com/en-us/azure/devops/learn/what-is-devops</a:t>
          </a:r>
          <a:endParaRPr lang="en-US"/>
        </a:p>
      </dgm:t>
    </dgm:pt>
    <dgm:pt modelId="{19DAAD64-EF90-4446-81FB-AB4E1041C392}" type="parTrans" cxnId="{8D8FE24A-67B9-4E79-BB21-81CA7521BF87}">
      <dgm:prSet/>
      <dgm:spPr/>
      <dgm:t>
        <a:bodyPr/>
        <a:lstStyle/>
        <a:p>
          <a:endParaRPr lang="en-US"/>
        </a:p>
      </dgm:t>
    </dgm:pt>
    <dgm:pt modelId="{1C8A4CB7-4741-45E8-9938-738F926A0C21}" type="sibTrans" cxnId="{8D8FE24A-67B9-4E79-BB21-81CA7521BF87}">
      <dgm:prSet/>
      <dgm:spPr/>
      <dgm:t>
        <a:bodyPr/>
        <a:lstStyle/>
        <a:p>
          <a:endParaRPr lang="en-US"/>
        </a:p>
      </dgm:t>
    </dgm:pt>
    <dgm:pt modelId="{92160F28-ED03-4018-B52D-3F3BE62E9173}">
      <dgm:prSet/>
      <dgm:spPr/>
      <dgm:t>
        <a:bodyPr/>
        <a:lstStyle/>
        <a:p>
          <a:r>
            <a:rPr lang="en-US"/>
            <a:t>Redgate – State based or migration based </a:t>
          </a:r>
          <a:r>
            <a:rPr lang="en-US">
              <a:hlinkClick xmlns:r="http://schemas.openxmlformats.org/officeDocument/2006/relationships" r:id="rId4"/>
            </a:rPr>
            <a:t>https://www.red-gate.com/library/state-or-migrations-based-database-development</a:t>
          </a:r>
          <a:endParaRPr lang="en-US"/>
        </a:p>
      </dgm:t>
    </dgm:pt>
    <dgm:pt modelId="{F3FE609C-C2CE-4E99-A404-F9E8E6169C94}" type="parTrans" cxnId="{6435F35F-67E4-404D-9362-A41EB7189E8D}">
      <dgm:prSet/>
      <dgm:spPr/>
      <dgm:t>
        <a:bodyPr/>
        <a:lstStyle/>
        <a:p>
          <a:endParaRPr lang="en-US"/>
        </a:p>
      </dgm:t>
    </dgm:pt>
    <dgm:pt modelId="{37DC8E42-1EA2-43E2-8FAB-268965B03AAC}" type="sibTrans" cxnId="{6435F35F-67E4-404D-9362-A41EB7189E8D}">
      <dgm:prSet/>
      <dgm:spPr/>
      <dgm:t>
        <a:bodyPr/>
        <a:lstStyle/>
        <a:p>
          <a:endParaRPr lang="en-US"/>
        </a:p>
      </dgm:t>
    </dgm:pt>
    <dgm:pt modelId="{2ECC3333-B6DE-43F0-8197-8991D3A73232}">
      <dgm:prSet/>
      <dgm:spPr/>
      <dgm:t>
        <a:bodyPr/>
        <a:lstStyle/>
        <a:p>
          <a:r>
            <a:rPr lang="en-US"/>
            <a:t>The Phoenix Project - </a:t>
          </a:r>
          <a:r>
            <a:rPr lang="en-US">
              <a:hlinkClick xmlns:r="http://schemas.openxmlformats.org/officeDocument/2006/relationships" r:id="rId5"/>
            </a:rPr>
            <a:t>https://www.amazon.com/Phoenix-Project-DevOps-Helping-Business/dp/1942788290</a:t>
          </a:r>
          <a:endParaRPr lang="en-US"/>
        </a:p>
      </dgm:t>
    </dgm:pt>
    <dgm:pt modelId="{A7008D8A-F18C-4E19-9FFF-9B745F3A891D}" type="parTrans" cxnId="{BAFFC4CD-8D1F-4ED8-9995-3AE8B7FC9C20}">
      <dgm:prSet/>
      <dgm:spPr/>
      <dgm:t>
        <a:bodyPr/>
        <a:lstStyle/>
        <a:p>
          <a:endParaRPr lang="en-US"/>
        </a:p>
      </dgm:t>
    </dgm:pt>
    <dgm:pt modelId="{26775F52-19C0-4EC6-A8E5-285C53EB08FC}" type="sibTrans" cxnId="{BAFFC4CD-8D1F-4ED8-9995-3AE8B7FC9C20}">
      <dgm:prSet/>
      <dgm:spPr/>
      <dgm:t>
        <a:bodyPr/>
        <a:lstStyle/>
        <a:p>
          <a:endParaRPr lang="en-US"/>
        </a:p>
      </dgm:t>
    </dgm:pt>
    <dgm:pt modelId="{8D96B312-AC09-467A-AE66-3DBBFEA12687}">
      <dgm:prSet/>
      <dgm:spPr/>
      <dgm:t>
        <a:bodyPr/>
        <a:lstStyle/>
        <a:p>
          <a:r>
            <a:rPr lang="en-US"/>
            <a:t>Accelerate - </a:t>
          </a:r>
          <a:r>
            <a:rPr lang="en-US">
              <a:hlinkClick xmlns:r="http://schemas.openxmlformats.org/officeDocument/2006/relationships" r:id="rId6"/>
            </a:rPr>
            <a:t>https://www.amazon.com/Accelerate-Software-Performing-Technology-Organizations/dp/1942788339</a:t>
          </a:r>
          <a:endParaRPr lang="en-US"/>
        </a:p>
      </dgm:t>
    </dgm:pt>
    <dgm:pt modelId="{DFD696BA-BB87-4973-AA79-C1EED0D7CA5E}" type="parTrans" cxnId="{D263FF95-479D-4AF5-B4F6-51F5CEBD6137}">
      <dgm:prSet/>
      <dgm:spPr/>
      <dgm:t>
        <a:bodyPr/>
        <a:lstStyle/>
        <a:p>
          <a:endParaRPr lang="en-US"/>
        </a:p>
      </dgm:t>
    </dgm:pt>
    <dgm:pt modelId="{C6EFBC7D-97F9-440E-A487-9207349FB327}" type="sibTrans" cxnId="{D263FF95-479D-4AF5-B4F6-51F5CEBD6137}">
      <dgm:prSet/>
      <dgm:spPr/>
      <dgm:t>
        <a:bodyPr/>
        <a:lstStyle/>
        <a:p>
          <a:endParaRPr lang="en-US"/>
        </a:p>
      </dgm:t>
    </dgm:pt>
    <dgm:pt modelId="{F39A449F-D9D5-4BEA-B9B8-FEFE3F76C8FD}" type="pres">
      <dgm:prSet presAssocID="{0E02046E-8A4A-4BD4-8723-5EF23C6BEF09}" presName="root" presStyleCnt="0">
        <dgm:presLayoutVars>
          <dgm:dir/>
          <dgm:resizeHandles val="exact"/>
        </dgm:presLayoutVars>
      </dgm:prSet>
      <dgm:spPr/>
    </dgm:pt>
    <dgm:pt modelId="{D6EB463F-DB40-42E8-9DA3-8B7FBCDE9935}" type="pres">
      <dgm:prSet presAssocID="{E6FB156F-DEFA-4421-9ED0-E6D5922CFA0D}" presName="compNode" presStyleCnt="0"/>
      <dgm:spPr/>
    </dgm:pt>
    <dgm:pt modelId="{F57869F7-2014-473D-849F-443BAC20DE47}" type="pres">
      <dgm:prSet presAssocID="{E6FB156F-DEFA-4421-9ED0-E6D5922CFA0D}" presName="bgRect" presStyleLbl="bgShp" presStyleIdx="0" presStyleCnt="6"/>
      <dgm:spPr/>
    </dgm:pt>
    <dgm:pt modelId="{F027E817-C1D5-44D9-A137-ED0E99B1BAE3}" type="pres">
      <dgm:prSet presAssocID="{E6FB156F-DEFA-4421-9ED0-E6D5922CFA0D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4937C51-40CF-4DF2-A84F-96337049CA25}" type="pres">
      <dgm:prSet presAssocID="{E6FB156F-DEFA-4421-9ED0-E6D5922CFA0D}" presName="spaceRect" presStyleCnt="0"/>
      <dgm:spPr/>
    </dgm:pt>
    <dgm:pt modelId="{FE3D6CAC-6DD8-4247-BF3F-3F6D78B15D39}" type="pres">
      <dgm:prSet presAssocID="{E6FB156F-DEFA-4421-9ED0-E6D5922CFA0D}" presName="parTx" presStyleLbl="revTx" presStyleIdx="0" presStyleCnt="6">
        <dgm:presLayoutVars>
          <dgm:chMax val="0"/>
          <dgm:chPref val="0"/>
        </dgm:presLayoutVars>
      </dgm:prSet>
      <dgm:spPr/>
    </dgm:pt>
    <dgm:pt modelId="{B0136D2C-A22C-4B1D-850F-8F2892743928}" type="pres">
      <dgm:prSet presAssocID="{35F63EBA-7E5A-4F2E-AF04-249933365C0B}" presName="sibTrans" presStyleCnt="0"/>
      <dgm:spPr/>
    </dgm:pt>
    <dgm:pt modelId="{6D197D81-DECB-40EF-8945-561D1393BDFC}" type="pres">
      <dgm:prSet presAssocID="{32155537-0B41-4DD6-9D34-14420F4C3BC8}" presName="compNode" presStyleCnt="0"/>
      <dgm:spPr/>
    </dgm:pt>
    <dgm:pt modelId="{A32C02B0-9D4F-4C7C-93DF-84CBB9DCC154}" type="pres">
      <dgm:prSet presAssocID="{32155537-0B41-4DD6-9D34-14420F4C3BC8}" presName="bgRect" presStyleLbl="bgShp" presStyleIdx="1" presStyleCnt="6"/>
      <dgm:spPr/>
    </dgm:pt>
    <dgm:pt modelId="{1703024B-9807-46BA-B003-B27D215708B1}" type="pres">
      <dgm:prSet presAssocID="{32155537-0B41-4DD6-9D34-14420F4C3BC8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A8B36A-FF31-4994-B866-0594F7945E58}" type="pres">
      <dgm:prSet presAssocID="{32155537-0B41-4DD6-9D34-14420F4C3BC8}" presName="spaceRect" presStyleCnt="0"/>
      <dgm:spPr/>
    </dgm:pt>
    <dgm:pt modelId="{B3B51C79-74CA-45C2-B375-5959CD862559}" type="pres">
      <dgm:prSet presAssocID="{32155537-0B41-4DD6-9D34-14420F4C3BC8}" presName="parTx" presStyleLbl="revTx" presStyleIdx="1" presStyleCnt="6">
        <dgm:presLayoutVars>
          <dgm:chMax val="0"/>
          <dgm:chPref val="0"/>
        </dgm:presLayoutVars>
      </dgm:prSet>
      <dgm:spPr/>
    </dgm:pt>
    <dgm:pt modelId="{86590839-58EB-4394-82E8-6E64C71C62C1}" type="pres">
      <dgm:prSet presAssocID="{29B18EB3-E7FC-4B9D-B6DE-B48B9A77667F}" presName="sibTrans" presStyleCnt="0"/>
      <dgm:spPr/>
    </dgm:pt>
    <dgm:pt modelId="{3228AE74-18B2-4143-B72E-EDDA730B72B4}" type="pres">
      <dgm:prSet presAssocID="{3807716A-8F76-4B67-88E7-59A3DF29819B}" presName="compNode" presStyleCnt="0"/>
      <dgm:spPr/>
    </dgm:pt>
    <dgm:pt modelId="{647407B0-5AB6-466A-8A2C-CB65661DA0BB}" type="pres">
      <dgm:prSet presAssocID="{3807716A-8F76-4B67-88E7-59A3DF29819B}" presName="bgRect" presStyleLbl="bgShp" presStyleIdx="2" presStyleCnt="6"/>
      <dgm:spPr/>
    </dgm:pt>
    <dgm:pt modelId="{17BAD2E3-2BC8-4F51-9CCC-30F92DE73D03}" type="pres">
      <dgm:prSet presAssocID="{3807716A-8F76-4B67-88E7-59A3DF29819B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ED4878B-BB8D-48F6-A216-9012269E14A9}" type="pres">
      <dgm:prSet presAssocID="{3807716A-8F76-4B67-88E7-59A3DF29819B}" presName="spaceRect" presStyleCnt="0"/>
      <dgm:spPr/>
    </dgm:pt>
    <dgm:pt modelId="{D0EED52E-BBF0-40F7-B8E7-448F1D53EF65}" type="pres">
      <dgm:prSet presAssocID="{3807716A-8F76-4B67-88E7-59A3DF29819B}" presName="parTx" presStyleLbl="revTx" presStyleIdx="2" presStyleCnt="6">
        <dgm:presLayoutVars>
          <dgm:chMax val="0"/>
          <dgm:chPref val="0"/>
        </dgm:presLayoutVars>
      </dgm:prSet>
      <dgm:spPr/>
    </dgm:pt>
    <dgm:pt modelId="{A22E5D57-2FBD-410B-AADB-EF865B7EA602}" type="pres">
      <dgm:prSet presAssocID="{1C8A4CB7-4741-45E8-9938-738F926A0C21}" presName="sibTrans" presStyleCnt="0"/>
      <dgm:spPr/>
    </dgm:pt>
    <dgm:pt modelId="{FF9C359C-ECB2-43A8-863A-1A9E5E200FCB}" type="pres">
      <dgm:prSet presAssocID="{92160F28-ED03-4018-B52D-3F3BE62E9173}" presName="compNode" presStyleCnt="0"/>
      <dgm:spPr/>
    </dgm:pt>
    <dgm:pt modelId="{4A4BCF29-DC33-4BA8-93CB-C31551187773}" type="pres">
      <dgm:prSet presAssocID="{92160F28-ED03-4018-B52D-3F3BE62E9173}" presName="bgRect" presStyleLbl="bgShp" presStyleIdx="3" presStyleCnt="6"/>
      <dgm:spPr/>
    </dgm:pt>
    <dgm:pt modelId="{79317176-1215-41FA-8108-37BF05B3E171}" type="pres">
      <dgm:prSet presAssocID="{92160F28-ED03-4018-B52D-3F3BE62E9173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93D803A-76B6-4833-90AD-4D46936EEA18}" type="pres">
      <dgm:prSet presAssocID="{92160F28-ED03-4018-B52D-3F3BE62E9173}" presName="spaceRect" presStyleCnt="0"/>
      <dgm:spPr/>
    </dgm:pt>
    <dgm:pt modelId="{CE245169-099E-4359-AE7A-B36BD2032914}" type="pres">
      <dgm:prSet presAssocID="{92160F28-ED03-4018-B52D-3F3BE62E9173}" presName="parTx" presStyleLbl="revTx" presStyleIdx="3" presStyleCnt="6">
        <dgm:presLayoutVars>
          <dgm:chMax val="0"/>
          <dgm:chPref val="0"/>
        </dgm:presLayoutVars>
      </dgm:prSet>
      <dgm:spPr/>
    </dgm:pt>
    <dgm:pt modelId="{DDB0F572-6B07-4694-9BAB-EDC443B38CC3}" type="pres">
      <dgm:prSet presAssocID="{37DC8E42-1EA2-43E2-8FAB-268965B03AAC}" presName="sibTrans" presStyleCnt="0"/>
      <dgm:spPr/>
    </dgm:pt>
    <dgm:pt modelId="{0C836652-269B-4FAF-A226-E2C30E17C6EA}" type="pres">
      <dgm:prSet presAssocID="{2ECC3333-B6DE-43F0-8197-8991D3A73232}" presName="compNode" presStyleCnt="0"/>
      <dgm:spPr/>
    </dgm:pt>
    <dgm:pt modelId="{069824BD-8324-4FA2-8AE5-1E95089DACEE}" type="pres">
      <dgm:prSet presAssocID="{2ECC3333-B6DE-43F0-8197-8991D3A73232}" presName="bgRect" presStyleLbl="bgShp" presStyleIdx="4" presStyleCnt="6"/>
      <dgm:spPr/>
    </dgm:pt>
    <dgm:pt modelId="{D85C1F2E-02A4-40EA-B753-58B250298147}" type="pres">
      <dgm:prSet presAssocID="{2ECC3333-B6DE-43F0-8197-8991D3A73232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047D0E7-4C23-4868-8437-EBFFFEFBD1C7}" type="pres">
      <dgm:prSet presAssocID="{2ECC3333-B6DE-43F0-8197-8991D3A73232}" presName="spaceRect" presStyleCnt="0"/>
      <dgm:spPr/>
    </dgm:pt>
    <dgm:pt modelId="{BB3B1A1B-3BAB-4119-AAAF-793DC0FF7E96}" type="pres">
      <dgm:prSet presAssocID="{2ECC3333-B6DE-43F0-8197-8991D3A73232}" presName="parTx" presStyleLbl="revTx" presStyleIdx="4" presStyleCnt="6">
        <dgm:presLayoutVars>
          <dgm:chMax val="0"/>
          <dgm:chPref val="0"/>
        </dgm:presLayoutVars>
      </dgm:prSet>
      <dgm:spPr/>
    </dgm:pt>
    <dgm:pt modelId="{F5E4B394-B1D7-4DE7-9230-63C5F4E43B5D}" type="pres">
      <dgm:prSet presAssocID="{26775F52-19C0-4EC6-A8E5-285C53EB08FC}" presName="sibTrans" presStyleCnt="0"/>
      <dgm:spPr/>
    </dgm:pt>
    <dgm:pt modelId="{EFE770E1-212D-47FC-92E7-1977C4457F12}" type="pres">
      <dgm:prSet presAssocID="{8D96B312-AC09-467A-AE66-3DBBFEA12687}" presName="compNode" presStyleCnt="0"/>
      <dgm:spPr/>
    </dgm:pt>
    <dgm:pt modelId="{A5B768D7-0908-4B06-9CF6-C0056E2C04B9}" type="pres">
      <dgm:prSet presAssocID="{8D96B312-AC09-467A-AE66-3DBBFEA12687}" presName="bgRect" presStyleLbl="bgShp" presStyleIdx="5" presStyleCnt="6"/>
      <dgm:spPr/>
    </dgm:pt>
    <dgm:pt modelId="{53B62997-B580-4EAE-B764-10DD5028C6F8}" type="pres">
      <dgm:prSet presAssocID="{8D96B312-AC09-467A-AE66-3DBBFEA12687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8E8883FA-C8EF-42D9-8B08-ED2F9F373B3C}" type="pres">
      <dgm:prSet presAssocID="{8D96B312-AC09-467A-AE66-3DBBFEA12687}" presName="spaceRect" presStyleCnt="0"/>
      <dgm:spPr/>
    </dgm:pt>
    <dgm:pt modelId="{DCE2DA5E-5637-45E4-926C-38CDC7E7DE39}" type="pres">
      <dgm:prSet presAssocID="{8D96B312-AC09-467A-AE66-3DBBFEA1268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A76AF0A-8539-42BE-8799-5C1920E58DF0}" srcId="{0E02046E-8A4A-4BD4-8723-5EF23C6BEF09}" destId="{32155537-0B41-4DD6-9D34-14420F4C3BC8}" srcOrd="1" destOrd="0" parTransId="{93331B74-57BB-4680-9D93-05683A1A3EB6}" sibTransId="{29B18EB3-E7FC-4B9D-B6DE-B48B9A77667F}"/>
    <dgm:cxn modelId="{F206EA22-5DA2-4258-9336-48BF0099911C}" type="presOf" srcId="{3807716A-8F76-4B67-88E7-59A3DF29819B}" destId="{D0EED52E-BBF0-40F7-B8E7-448F1D53EF65}" srcOrd="0" destOrd="0" presId="urn:microsoft.com/office/officeart/2018/2/layout/IconVerticalSolidList"/>
    <dgm:cxn modelId="{6435F35F-67E4-404D-9362-A41EB7189E8D}" srcId="{0E02046E-8A4A-4BD4-8723-5EF23C6BEF09}" destId="{92160F28-ED03-4018-B52D-3F3BE62E9173}" srcOrd="3" destOrd="0" parTransId="{F3FE609C-C2CE-4E99-A404-F9E8E6169C94}" sibTransId="{37DC8E42-1EA2-43E2-8FAB-268965B03AAC}"/>
    <dgm:cxn modelId="{20AECF67-C0AB-47F1-ABB5-8BC495332677}" type="presOf" srcId="{E6FB156F-DEFA-4421-9ED0-E6D5922CFA0D}" destId="{FE3D6CAC-6DD8-4247-BF3F-3F6D78B15D39}" srcOrd="0" destOrd="0" presId="urn:microsoft.com/office/officeart/2018/2/layout/IconVerticalSolidList"/>
    <dgm:cxn modelId="{64D03E68-6364-4255-9590-852BA40699DC}" type="presOf" srcId="{8D96B312-AC09-467A-AE66-3DBBFEA12687}" destId="{DCE2DA5E-5637-45E4-926C-38CDC7E7DE39}" srcOrd="0" destOrd="0" presId="urn:microsoft.com/office/officeart/2018/2/layout/IconVerticalSolidList"/>
    <dgm:cxn modelId="{8D8FE24A-67B9-4E79-BB21-81CA7521BF87}" srcId="{0E02046E-8A4A-4BD4-8723-5EF23C6BEF09}" destId="{3807716A-8F76-4B67-88E7-59A3DF29819B}" srcOrd="2" destOrd="0" parTransId="{19DAAD64-EF90-4446-81FB-AB4E1041C392}" sibTransId="{1C8A4CB7-4741-45E8-9938-738F926A0C21}"/>
    <dgm:cxn modelId="{E4FDF459-A5CE-4886-A39F-9A1E4E3673AB}" type="presOf" srcId="{32155537-0B41-4DD6-9D34-14420F4C3BC8}" destId="{B3B51C79-74CA-45C2-B375-5959CD862559}" srcOrd="0" destOrd="0" presId="urn:microsoft.com/office/officeart/2018/2/layout/IconVerticalSolidList"/>
    <dgm:cxn modelId="{D263FF95-479D-4AF5-B4F6-51F5CEBD6137}" srcId="{0E02046E-8A4A-4BD4-8723-5EF23C6BEF09}" destId="{8D96B312-AC09-467A-AE66-3DBBFEA12687}" srcOrd="5" destOrd="0" parTransId="{DFD696BA-BB87-4973-AA79-C1EED0D7CA5E}" sibTransId="{C6EFBC7D-97F9-440E-A487-9207349FB327}"/>
    <dgm:cxn modelId="{A51133C7-A675-44EC-8DAA-010BA89F5BB1}" srcId="{0E02046E-8A4A-4BD4-8723-5EF23C6BEF09}" destId="{E6FB156F-DEFA-4421-9ED0-E6D5922CFA0D}" srcOrd="0" destOrd="0" parTransId="{78522A19-A7D1-49D7-A131-FE5DCFACFE90}" sibTransId="{35F63EBA-7E5A-4F2E-AF04-249933365C0B}"/>
    <dgm:cxn modelId="{BAFFC4CD-8D1F-4ED8-9995-3AE8B7FC9C20}" srcId="{0E02046E-8A4A-4BD4-8723-5EF23C6BEF09}" destId="{2ECC3333-B6DE-43F0-8197-8991D3A73232}" srcOrd="4" destOrd="0" parTransId="{A7008D8A-F18C-4E19-9FFF-9B745F3A891D}" sibTransId="{26775F52-19C0-4EC6-A8E5-285C53EB08FC}"/>
    <dgm:cxn modelId="{ED9D92E5-1795-482D-8755-3AE8FEE8AF3B}" type="presOf" srcId="{92160F28-ED03-4018-B52D-3F3BE62E9173}" destId="{CE245169-099E-4359-AE7A-B36BD2032914}" srcOrd="0" destOrd="0" presId="urn:microsoft.com/office/officeart/2018/2/layout/IconVerticalSolidList"/>
    <dgm:cxn modelId="{97F2A3E7-5BD8-4E62-BD04-24E8EA7AE6CA}" type="presOf" srcId="{0E02046E-8A4A-4BD4-8723-5EF23C6BEF09}" destId="{F39A449F-D9D5-4BEA-B9B8-FEFE3F76C8FD}" srcOrd="0" destOrd="0" presId="urn:microsoft.com/office/officeart/2018/2/layout/IconVerticalSolidList"/>
    <dgm:cxn modelId="{0C1092EB-DF5C-418A-A436-D1F57D8BFAE2}" type="presOf" srcId="{2ECC3333-B6DE-43F0-8197-8991D3A73232}" destId="{BB3B1A1B-3BAB-4119-AAAF-793DC0FF7E96}" srcOrd="0" destOrd="0" presId="urn:microsoft.com/office/officeart/2018/2/layout/IconVerticalSolidList"/>
    <dgm:cxn modelId="{4D678D44-54D5-402C-8E1B-BF93232A94B8}" type="presParOf" srcId="{F39A449F-D9D5-4BEA-B9B8-FEFE3F76C8FD}" destId="{D6EB463F-DB40-42E8-9DA3-8B7FBCDE9935}" srcOrd="0" destOrd="0" presId="urn:microsoft.com/office/officeart/2018/2/layout/IconVerticalSolidList"/>
    <dgm:cxn modelId="{CF4B1A90-753C-4DA2-BE92-CB18A9E64862}" type="presParOf" srcId="{D6EB463F-DB40-42E8-9DA3-8B7FBCDE9935}" destId="{F57869F7-2014-473D-849F-443BAC20DE47}" srcOrd="0" destOrd="0" presId="urn:microsoft.com/office/officeart/2018/2/layout/IconVerticalSolidList"/>
    <dgm:cxn modelId="{DB7157DF-C817-4CC6-BD7C-CE3113BE3F89}" type="presParOf" srcId="{D6EB463F-DB40-42E8-9DA3-8B7FBCDE9935}" destId="{F027E817-C1D5-44D9-A137-ED0E99B1BAE3}" srcOrd="1" destOrd="0" presId="urn:microsoft.com/office/officeart/2018/2/layout/IconVerticalSolidList"/>
    <dgm:cxn modelId="{16268BB5-4048-4388-AF8E-093CFDA24147}" type="presParOf" srcId="{D6EB463F-DB40-42E8-9DA3-8B7FBCDE9935}" destId="{94937C51-40CF-4DF2-A84F-96337049CA25}" srcOrd="2" destOrd="0" presId="urn:microsoft.com/office/officeart/2018/2/layout/IconVerticalSolidList"/>
    <dgm:cxn modelId="{3214692D-E1CB-44A3-9038-1FA81C7D8AF5}" type="presParOf" srcId="{D6EB463F-DB40-42E8-9DA3-8B7FBCDE9935}" destId="{FE3D6CAC-6DD8-4247-BF3F-3F6D78B15D39}" srcOrd="3" destOrd="0" presId="urn:microsoft.com/office/officeart/2018/2/layout/IconVerticalSolidList"/>
    <dgm:cxn modelId="{DD6B6F02-C9E7-49FB-A89C-681131423D1C}" type="presParOf" srcId="{F39A449F-D9D5-4BEA-B9B8-FEFE3F76C8FD}" destId="{B0136D2C-A22C-4B1D-850F-8F2892743928}" srcOrd="1" destOrd="0" presId="urn:microsoft.com/office/officeart/2018/2/layout/IconVerticalSolidList"/>
    <dgm:cxn modelId="{8EA599D4-3655-4333-9E5E-B4C294BDCDCB}" type="presParOf" srcId="{F39A449F-D9D5-4BEA-B9B8-FEFE3F76C8FD}" destId="{6D197D81-DECB-40EF-8945-561D1393BDFC}" srcOrd="2" destOrd="0" presId="urn:microsoft.com/office/officeart/2018/2/layout/IconVerticalSolidList"/>
    <dgm:cxn modelId="{B2312499-458F-4764-93CE-CFA53FD28B32}" type="presParOf" srcId="{6D197D81-DECB-40EF-8945-561D1393BDFC}" destId="{A32C02B0-9D4F-4C7C-93DF-84CBB9DCC154}" srcOrd="0" destOrd="0" presId="urn:microsoft.com/office/officeart/2018/2/layout/IconVerticalSolidList"/>
    <dgm:cxn modelId="{742A5E52-874A-4B09-A8D4-AAB68EBA6CE2}" type="presParOf" srcId="{6D197D81-DECB-40EF-8945-561D1393BDFC}" destId="{1703024B-9807-46BA-B003-B27D215708B1}" srcOrd="1" destOrd="0" presId="urn:microsoft.com/office/officeart/2018/2/layout/IconVerticalSolidList"/>
    <dgm:cxn modelId="{45D0085F-971F-4C60-A9CD-BC0BF6DF78BE}" type="presParOf" srcId="{6D197D81-DECB-40EF-8945-561D1393BDFC}" destId="{73A8B36A-FF31-4994-B866-0594F7945E58}" srcOrd="2" destOrd="0" presId="urn:microsoft.com/office/officeart/2018/2/layout/IconVerticalSolidList"/>
    <dgm:cxn modelId="{DA7CD470-EEB4-42F9-9546-3E443848A833}" type="presParOf" srcId="{6D197D81-DECB-40EF-8945-561D1393BDFC}" destId="{B3B51C79-74CA-45C2-B375-5959CD862559}" srcOrd="3" destOrd="0" presId="urn:microsoft.com/office/officeart/2018/2/layout/IconVerticalSolidList"/>
    <dgm:cxn modelId="{4D834471-8176-4E7C-A303-9E5D5EAB0529}" type="presParOf" srcId="{F39A449F-D9D5-4BEA-B9B8-FEFE3F76C8FD}" destId="{86590839-58EB-4394-82E8-6E64C71C62C1}" srcOrd="3" destOrd="0" presId="urn:microsoft.com/office/officeart/2018/2/layout/IconVerticalSolidList"/>
    <dgm:cxn modelId="{A6F28FEB-0329-453E-B523-A78BED98AA5A}" type="presParOf" srcId="{F39A449F-D9D5-4BEA-B9B8-FEFE3F76C8FD}" destId="{3228AE74-18B2-4143-B72E-EDDA730B72B4}" srcOrd="4" destOrd="0" presId="urn:microsoft.com/office/officeart/2018/2/layout/IconVerticalSolidList"/>
    <dgm:cxn modelId="{76B1CA59-4759-4F63-883F-4699D5CEA506}" type="presParOf" srcId="{3228AE74-18B2-4143-B72E-EDDA730B72B4}" destId="{647407B0-5AB6-466A-8A2C-CB65661DA0BB}" srcOrd="0" destOrd="0" presId="urn:microsoft.com/office/officeart/2018/2/layout/IconVerticalSolidList"/>
    <dgm:cxn modelId="{EB38F756-3D3F-4565-BA39-EE9AB9AC6C33}" type="presParOf" srcId="{3228AE74-18B2-4143-B72E-EDDA730B72B4}" destId="{17BAD2E3-2BC8-4F51-9CCC-30F92DE73D03}" srcOrd="1" destOrd="0" presId="urn:microsoft.com/office/officeart/2018/2/layout/IconVerticalSolidList"/>
    <dgm:cxn modelId="{08B03994-782D-4A32-8ECA-3F13D3C62D48}" type="presParOf" srcId="{3228AE74-18B2-4143-B72E-EDDA730B72B4}" destId="{AED4878B-BB8D-48F6-A216-9012269E14A9}" srcOrd="2" destOrd="0" presId="urn:microsoft.com/office/officeart/2018/2/layout/IconVerticalSolidList"/>
    <dgm:cxn modelId="{262FAAFD-228E-453A-BB75-5E32AE98BE70}" type="presParOf" srcId="{3228AE74-18B2-4143-B72E-EDDA730B72B4}" destId="{D0EED52E-BBF0-40F7-B8E7-448F1D53EF65}" srcOrd="3" destOrd="0" presId="urn:microsoft.com/office/officeart/2018/2/layout/IconVerticalSolidList"/>
    <dgm:cxn modelId="{15BA1457-D7C7-405D-817C-534C5A1ABFDC}" type="presParOf" srcId="{F39A449F-D9D5-4BEA-B9B8-FEFE3F76C8FD}" destId="{A22E5D57-2FBD-410B-AADB-EF865B7EA602}" srcOrd="5" destOrd="0" presId="urn:microsoft.com/office/officeart/2018/2/layout/IconVerticalSolidList"/>
    <dgm:cxn modelId="{D2BFFA9F-CD9C-4FBA-A626-9A3AE311DFA8}" type="presParOf" srcId="{F39A449F-D9D5-4BEA-B9B8-FEFE3F76C8FD}" destId="{FF9C359C-ECB2-43A8-863A-1A9E5E200FCB}" srcOrd="6" destOrd="0" presId="urn:microsoft.com/office/officeart/2018/2/layout/IconVerticalSolidList"/>
    <dgm:cxn modelId="{95809A08-2B39-41F6-A22D-3416664D0010}" type="presParOf" srcId="{FF9C359C-ECB2-43A8-863A-1A9E5E200FCB}" destId="{4A4BCF29-DC33-4BA8-93CB-C31551187773}" srcOrd="0" destOrd="0" presId="urn:microsoft.com/office/officeart/2018/2/layout/IconVerticalSolidList"/>
    <dgm:cxn modelId="{E9DED877-C0C8-4D4C-95C5-9444DA1AD872}" type="presParOf" srcId="{FF9C359C-ECB2-43A8-863A-1A9E5E200FCB}" destId="{79317176-1215-41FA-8108-37BF05B3E171}" srcOrd="1" destOrd="0" presId="urn:microsoft.com/office/officeart/2018/2/layout/IconVerticalSolidList"/>
    <dgm:cxn modelId="{B685B775-EE5C-4CDA-91D0-FF55DFB4A7CD}" type="presParOf" srcId="{FF9C359C-ECB2-43A8-863A-1A9E5E200FCB}" destId="{C93D803A-76B6-4833-90AD-4D46936EEA18}" srcOrd="2" destOrd="0" presId="urn:microsoft.com/office/officeart/2018/2/layout/IconVerticalSolidList"/>
    <dgm:cxn modelId="{FC819353-37B1-41B7-B0FA-1372504A9969}" type="presParOf" srcId="{FF9C359C-ECB2-43A8-863A-1A9E5E200FCB}" destId="{CE245169-099E-4359-AE7A-B36BD2032914}" srcOrd="3" destOrd="0" presId="urn:microsoft.com/office/officeart/2018/2/layout/IconVerticalSolidList"/>
    <dgm:cxn modelId="{7DD3CA15-F1B1-48D1-9F89-12B02FFF9A9E}" type="presParOf" srcId="{F39A449F-D9D5-4BEA-B9B8-FEFE3F76C8FD}" destId="{DDB0F572-6B07-4694-9BAB-EDC443B38CC3}" srcOrd="7" destOrd="0" presId="urn:microsoft.com/office/officeart/2018/2/layout/IconVerticalSolidList"/>
    <dgm:cxn modelId="{959B775D-8591-4B3F-B8B5-66891913AFD3}" type="presParOf" srcId="{F39A449F-D9D5-4BEA-B9B8-FEFE3F76C8FD}" destId="{0C836652-269B-4FAF-A226-E2C30E17C6EA}" srcOrd="8" destOrd="0" presId="urn:microsoft.com/office/officeart/2018/2/layout/IconVerticalSolidList"/>
    <dgm:cxn modelId="{6704C3C8-13C1-4297-BBE1-531554438CD7}" type="presParOf" srcId="{0C836652-269B-4FAF-A226-E2C30E17C6EA}" destId="{069824BD-8324-4FA2-8AE5-1E95089DACEE}" srcOrd="0" destOrd="0" presId="urn:microsoft.com/office/officeart/2018/2/layout/IconVerticalSolidList"/>
    <dgm:cxn modelId="{3D9C7484-33C4-4F30-93DD-AF020101009C}" type="presParOf" srcId="{0C836652-269B-4FAF-A226-E2C30E17C6EA}" destId="{D85C1F2E-02A4-40EA-B753-58B250298147}" srcOrd="1" destOrd="0" presId="urn:microsoft.com/office/officeart/2018/2/layout/IconVerticalSolidList"/>
    <dgm:cxn modelId="{CE5EF862-E11C-4E81-882F-62B9D09949FD}" type="presParOf" srcId="{0C836652-269B-4FAF-A226-E2C30E17C6EA}" destId="{D047D0E7-4C23-4868-8437-EBFFFEFBD1C7}" srcOrd="2" destOrd="0" presId="urn:microsoft.com/office/officeart/2018/2/layout/IconVerticalSolidList"/>
    <dgm:cxn modelId="{7E0E2F72-4B0B-4DFF-A9DF-1863E1B081FF}" type="presParOf" srcId="{0C836652-269B-4FAF-A226-E2C30E17C6EA}" destId="{BB3B1A1B-3BAB-4119-AAAF-793DC0FF7E96}" srcOrd="3" destOrd="0" presId="urn:microsoft.com/office/officeart/2018/2/layout/IconVerticalSolidList"/>
    <dgm:cxn modelId="{282B45DF-3628-4C65-8A61-4416E6C5FC6D}" type="presParOf" srcId="{F39A449F-D9D5-4BEA-B9B8-FEFE3F76C8FD}" destId="{F5E4B394-B1D7-4DE7-9230-63C5F4E43B5D}" srcOrd="9" destOrd="0" presId="urn:microsoft.com/office/officeart/2018/2/layout/IconVerticalSolidList"/>
    <dgm:cxn modelId="{833F5B68-6B45-41F7-A332-C45A856A1F49}" type="presParOf" srcId="{F39A449F-D9D5-4BEA-B9B8-FEFE3F76C8FD}" destId="{EFE770E1-212D-47FC-92E7-1977C4457F12}" srcOrd="10" destOrd="0" presId="urn:microsoft.com/office/officeart/2018/2/layout/IconVerticalSolidList"/>
    <dgm:cxn modelId="{2BE12C54-397E-458D-A7B2-143B6DD3EFC0}" type="presParOf" srcId="{EFE770E1-212D-47FC-92E7-1977C4457F12}" destId="{A5B768D7-0908-4B06-9CF6-C0056E2C04B9}" srcOrd="0" destOrd="0" presId="urn:microsoft.com/office/officeart/2018/2/layout/IconVerticalSolidList"/>
    <dgm:cxn modelId="{F83FD13A-3417-4F35-9317-9A7C1BF3E85D}" type="presParOf" srcId="{EFE770E1-212D-47FC-92E7-1977C4457F12}" destId="{53B62997-B580-4EAE-B764-10DD5028C6F8}" srcOrd="1" destOrd="0" presId="urn:microsoft.com/office/officeart/2018/2/layout/IconVerticalSolidList"/>
    <dgm:cxn modelId="{DA838EDA-48B7-46C5-9AF9-A46C7FEEE622}" type="presParOf" srcId="{EFE770E1-212D-47FC-92E7-1977C4457F12}" destId="{8E8883FA-C8EF-42D9-8B08-ED2F9F373B3C}" srcOrd="2" destOrd="0" presId="urn:microsoft.com/office/officeart/2018/2/layout/IconVerticalSolidList"/>
    <dgm:cxn modelId="{E74F060F-7AF4-41C6-9D16-3F07FFA53E37}" type="presParOf" srcId="{EFE770E1-212D-47FC-92E7-1977C4457F12}" destId="{DCE2DA5E-5637-45E4-926C-38CDC7E7D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EE507-296E-42CD-B4A9-638B29BC9869}">
      <dsp:nvSpPr>
        <dsp:cNvPr id="0" name=""/>
        <dsp:cNvSpPr/>
      </dsp:nvSpPr>
      <dsp:spPr>
        <a:xfrm>
          <a:off x="0" y="133182"/>
          <a:ext cx="6513603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Problems database professionals experience during deployments</a:t>
          </a:r>
        </a:p>
      </dsp:txBody>
      <dsp:txXfrm>
        <a:off x="36896" y="170078"/>
        <a:ext cx="6439811" cy="682028"/>
      </dsp:txXfrm>
    </dsp:sp>
    <dsp:sp modelId="{BAAC10EB-A85E-4AB5-94FD-7BDC63D9EC1F}">
      <dsp:nvSpPr>
        <dsp:cNvPr id="0" name=""/>
        <dsp:cNvSpPr/>
      </dsp:nvSpPr>
      <dsp:spPr>
        <a:xfrm>
          <a:off x="0" y="943722"/>
          <a:ext cx="6513603" cy="75582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Concerns about DevOps</a:t>
          </a:r>
        </a:p>
      </dsp:txBody>
      <dsp:txXfrm>
        <a:off x="36896" y="980618"/>
        <a:ext cx="6439811" cy="682028"/>
      </dsp:txXfrm>
    </dsp:sp>
    <dsp:sp modelId="{D968B158-F118-435A-B000-734AA7D1CEE5}">
      <dsp:nvSpPr>
        <dsp:cNvPr id="0" name=""/>
        <dsp:cNvSpPr/>
      </dsp:nvSpPr>
      <dsp:spPr>
        <a:xfrm>
          <a:off x="0" y="1754263"/>
          <a:ext cx="6513603" cy="7558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risk avoidance is bad</a:t>
          </a:r>
        </a:p>
      </dsp:txBody>
      <dsp:txXfrm>
        <a:off x="36896" y="1791159"/>
        <a:ext cx="6439811" cy="682028"/>
      </dsp:txXfrm>
    </dsp:sp>
    <dsp:sp modelId="{1A1C545F-5DA0-4DE8-891A-AAE811903A99}">
      <dsp:nvSpPr>
        <dsp:cNvPr id="0" name=""/>
        <dsp:cNvSpPr/>
      </dsp:nvSpPr>
      <dsp:spPr>
        <a:xfrm>
          <a:off x="0" y="2564803"/>
          <a:ext cx="6513603" cy="7558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DevOps addresses and minimizes risk</a:t>
          </a:r>
        </a:p>
      </dsp:txBody>
      <dsp:txXfrm>
        <a:off x="36896" y="2601699"/>
        <a:ext cx="6439811" cy="682028"/>
      </dsp:txXfrm>
    </dsp:sp>
    <dsp:sp modelId="{1DF8C360-80DE-401F-8266-DB92764A5973}">
      <dsp:nvSpPr>
        <dsp:cNvPr id="0" name=""/>
        <dsp:cNvSpPr/>
      </dsp:nvSpPr>
      <dsp:spPr>
        <a:xfrm>
          <a:off x="0" y="3375343"/>
          <a:ext cx="6513603" cy="7558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Basics of database DevOps</a:t>
          </a:r>
        </a:p>
      </dsp:txBody>
      <dsp:txXfrm>
        <a:off x="36896" y="3412239"/>
        <a:ext cx="6439811" cy="682028"/>
      </dsp:txXfrm>
    </dsp:sp>
    <dsp:sp modelId="{DFE8F57A-7961-43CE-A237-AC71575BBEA6}">
      <dsp:nvSpPr>
        <dsp:cNvPr id="0" name=""/>
        <dsp:cNvSpPr/>
      </dsp:nvSpPr>
      <dsp:spPr>
        <a:xfrm>
          <a:off x="0" y="4185883"/>
          <a:ext cx="6513603" cy="75582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36896" y="4222779"/>
        <a:ext cx="6439811" cy="682028"/>
      </dsp:txXfrm>
    </dsp:sp>
    <dsp:sp modelId="{21295BF9-4128-4AD5-A4DD-CE58694E02C2}">
      <dsp:nvSpPr>
        <dsp:cNvPr id="0" name=""/>
        <dsp:cNvSpPr/>
      </dsp:nvSpPr>
      <dsp:spPr>
        <a:xfrm>
          <a:off x="0" y="4996423"/>
          <a:ext cx="6513603" cy="755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Parting thoughts</a:t>
          </a:r>
        </a:p>
      </dsp:txBody>
      <dsp:txXfrm>
        <a:off x="36896" y="5033319"/>
        <a:ext cx="6439811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D11B-7D0A-4618-81C2-6B5229A478E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0B8D2-E43F-4CB3-9FFF-00D5A16A877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883F5-ED50-405B-8C36-C9E8AE90DC6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Deployments take hours if not days</a:t>
          </a:r>
        </a:p>
      </dsp:txBody>
      <dsp:txXfrm>
        <a:off x="1131174" y="4597"/>
        <a:ext cx="5382429" cy="979371"/>
      </dsp:txXfrm>
    </dsp:sp>
    <dsp:sp modelId="{D1282AE7-C082-41E2-80A1-A6861E42FB2C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CA38B-948B-4CC9-AC51-309CF53883A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E65DC-6165-4B84-B8A2-8D5B8363D19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Weeks of negotiation with moving codebases</a:t>
          </a:r>
        </a:p>
      </dsp:txBody>
      <dsp:txXfrm>
        <a:off x="1131174" y="1228812"/>
        <a:ext cx="5382429" cy="979371"/>
      </dsp:txXfrm>
    </dsp:sp>
    <dsp:sp modelId="{FA76CFEE-CF72-42DB-9326-28E155805AF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C33BD-8C14-4503-9357-CAB696921D3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F68B1-F06D-46EE-A228-A23D7BBBED7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Infrequent aka big bang</a:t>
          </a:r>
        </a:p>
      </dsp:txBody>
      <dsp:txXfrm>
        <a:off x="1131174" y="2453027"/>
        <a:ext cx="5382429" cy="979371"/>
      </dsp:txXfrm>
    </dsp:sp>
    <dsp:sp modelId="{32BE6F00-C895-405E-80C9-9B45545873A9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2070E-B72D-48BB-9020-7309D4C0E35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CDCC5-3E0D-4B8E-97A1-87A65881B9D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performed on weekends</a:t>
          </a:r>
        </a:p>
      </dsp:txBody>
      <dsp:txXfrm>
        <a:off x="1131174" y="3677241"/>
        <a:ext cx="5382429" cy="979371"/>
      </dsp:txXfrm>
    </dsp:sp>
    <dsp:sp modelId="{BFC119DA-2687-46A2-9711-C92C8E8C1C7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B702D-FAAD-4EBA-B6E8-6C3FC1A0A8F0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AE585-5EDA-4788-ABEA-B2F4AF5658E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control over when to deploy your changes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68BA8-2BF0-4BBC-8AE2-FDD4677408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B3053-78C3-411D-9875-B9D7B2194F23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FE75B-2532-4B8E-9534-5709E7E57D7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Have to perform gymnastics</a:t>
          </a:r>
        </a:p>
      </dsp:txBody>
      <dsp:txXfrm>
        <a:off x="1172126" y="908559"/>
        <a:ext cx="2114937" cy="897246"/>
      </dsp:txXfrm>
    </dsp:sp>
    <dsp:sp modelId="{489D1F23-2D38-4E7D-85D4-3926E6284BB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B9D6-DB78-4081-B00F-D0A07ACD546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8950-C98A-45DB-BDDD-2BA0744783A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Lock out users/apps</a:t>
          </a:r>
        </a:p>
      </dsp:txBody>
      <dsp:txXfrm>
        <a:off x="4745088" y="908559"/>
        <a:ext cx="2114937" cy="897246"/>
      </dsp:txXfrm>
    </dsp:sp>
    <dsp:sp modelId="{C18C4812-B1DD-4FA7-98C2-3B7E9CA1B2F7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667C-5DAC-4601-989C-C7EFBCA623A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57CD2-9903-46D5-B1B9-2D2C180C8CF5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Take Offline</a:t>
          </a:r>
        </a:p>
      </dsp:txBody>
      <dsp:txXfrm>
        <a:off x="8318049" y="908559"/>
        <a:ext cx="2114937" cy="897246"/>
      </dsp:txXfrm>
    </dsp:sp>
    <dsp:sp modelId="{BB9792DE-B6D4-4735-ACF0-D7B6898AE712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4D36F-ABF1-4677-B7DB-42DFEACF21A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883B0-6A1D-4A35-8321-D10512793FE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Disable data writes</a:t>
          </a:r>
        </a:p>
      </dsp:txBody>
      <dsp:txXfrm>
        <a:off x="1172126" y="2545532"/>
        <a:ext cx="2114937" cy="897246"/>
      </dsp:txXfrm>
    </dsp:sp>
    <dsp:sp modelId="{9506B91B-CF06-4391-ABE3-B910CAF688E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4E206-B853-4118-A6DC-10691F07002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DD36D-9CDC-44AD-9E9B-EE20B9B7899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in parallel and sync up data</a:t>
          </a:r>
        </a:p>
      </dsp:txBody>
      <dsp:txXfrm>
        <a:off x="4745088" y="2545532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90D2-772F-4AAC-AC76-A0B277B954C1}">
      <dsp:nvSpPr>
        <dsp:cNvPr id="0" name=""/>
        <dsp:cNvSpPr/>
      </dsp:nvSpPr>
      <dsp:spPr>
        <a:xfrm>
          <a:off x="695615" y="574852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DBEE3-5D98-47DB-A65A-5DB208D94EB6}">
      <dsp:nvSpPr>
        <dsp:cNvPr id="0" name=""/>
        <dsp:cNvSpPr/>
      </dsp:nvSpPr>
      <dsp:spPr>
        <a:xfrm>
          <a:off x="1127053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4CA11-4092-4693-B4DA-CF135346A0C7}">
      <dsp:nvSpPr>
        <dsp:cNvPr id="0" name=""/>
        <dsp:cNvSpPr/>
      </dsp:nvSpPr>
      <dsp:spPr>
        <a:xfrm>
          <a:off x="48459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Deployments take time</a:t>
          </a:r>
        </a:p>
      </dsp:txBody>
      <dsp:txXfrm>
        <a:off x="48459" y="3229853"/>
        <a:ext cx="3318750" cy="720000"/>
      </dsp:txXfrm>
    </dsp:sp>
    <dsp:sp modelId="{1E633545-5E17-41BF-99BC-94F7A663DD66}">
      <dsp:nvSpPr>
        <dsp:cNvPr id="0" name=""/>
        <dsp:cNvSpPr/>
      </dsp:nvSpPr>
      <dsp:spPr>
        <a:xfrm>
          <a:off x="4595146" y="574852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1EBE8-B0FE-45AF-AAD1-7D2C7D3682E7}">
      <dsp:nvSpPr>
        <dsp:cNvPr id="0" name=""/>
        <dsp:cNvSpPr/>
      </dsp:nvSpPr>
      <dsp:spPr>
        <a:xfrm>
          <a:off x="5026584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72FA1-EDBF-4FCE-9947-F6581439B0FA}">
      <dsp:nvSpPr>
        <dsp:cNvPr id="0" name=""/>
        <dsp:cNvSpPr/>
      </dsp:nvSpPr>
      <dsp:spPr>
        <a:xfrm>
          <a:off x="3947990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Deployments are risky</a:t>
          </a:r>
        </a:p>
      </dsp:txBody>
      <dsp:txXfrm>
        <a:off x="3947990" y="3229853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97C6F-C930-447D-BCC3-367C78AE3F89}">
      <dsp:nvSpPr>
        <dsp:cNvPr id="0" name=""/>
        <dsp:cNvSpPr/>
      </dsp:nvSpPr>
      <dsp:spPr>
        <a:xfrm>
          <a:off x="4748193" y="1229"/>
          <a:ext cx="1019212" cy="1019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Changes are risky</a:t>
          </a:r>
        </a:p>
      </dsp:txBody>
      <dsp:txXfrm>
        <a:off x="4897453" y="150489"/>
        <a:ext cx="720692" cy="720692"/>
      </dsp:txXfrm>
    </dsp:sp>
    <dsp:sp modelId="{0CF58B7E-A5E8-42CF-8976-9016013B39D4}">
      <dsp:nvSpPr>
        <dsp:cNvPr id="0" name=""/>
        <dsp:cNvSpPr/>
      </dsp:nvSpPr>
      <dsp:spPr>
        <a:xfrm rot="1800000">
          <a:off x="5778261" y="717427"/>
          <a:ext cx="270532" cy="343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83698" y="765934"/>
        <a:ext cx="189372" cy="206390"/>
      </dsp:txXfrm>
    </dsp:sp>
    <dsp:sp modelId="{A873320F-05C4-45AB-834C-00A7566CDDCE}">
      <dsp:nvSpPr>
        <dsp:cNvPr id="0" name=""/>
        <dsp:cNvSpPr/>
      </dsp:nvSpPr>
      <dsp:spPr>
        <a:xfrm>
          <a:off x="6072911" y="766055"/>
          <a:ext cx="1019212" cy="1019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Less frequent</a:t>
          </a:r>
        </a:p>
      </dsp:txBody>
      <dsp:txXfrm>
        <a:off x="6222171" y="915315"/>
        <a:ext cx="720692" cy="720692"/>
      </dsp:txXfrm>
    </dsp:sp>
    <dsp:sp modelId="{B075C92B-4D15-4671-B52E-EB0A95C1F3D6}">
      <dsp:nvSpPr>
        <dsp:cNvPr id="0" name=""/>
        <dsp:cNvSpPr/>
      </dsp:nvSpPr>
      <dsp:spPr>
        <a:xfrm rot="5400000">
          <a:off x="6447250" y="1860838"/>
          <a:ext cx="270532" cy="343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487830" y="1889055"/>
        <a:ext cx="189372" cy="206390"/>
      </dsp:txXfrm>
    </dsp:sp>
    <dsp:sp modelId="{E2EB798E-FD65-4280-9865-D8B450308EF6}">
      <dsp:nvSpPr>
        <dsp:cNvPr id="0" name=""/>
        <dsp:cNvSpPr/>
      </dsp:nvSpPr>
      <dsp:spPr>
        <a:xfrm>
          <a:off x="6072911" y="2295706"/>
          <a:ext cx="1019212" cy="10192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 of practice</a:t>
          </a:r>
        </a:p>
      </dsp:txBody>
      <dsp:txXfrm>
        <a:off x="6222171" y="2444966"/>
        <a:ext cx="720692" cy="720692"/>
      </dsp:txXfrm>
    </dsp:sp>
    <dsp:sp modelId="{5A7A79B4-71CC-449A-A459-44BC92ADA9B4}">
      <dsp:nvSpPr>
        <dsp:cNvPr id="0" name=""/>
        <dsp:cNvSpPr/>
      </dsp:nvSpPr>
      <dsp:spPr>
        <a:xfrm rot="9000000">
          <a:off x="5791522" y="3011905"/>
          <a:ext cx="270532" cy="343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867245" y="3060412"/>
        <a:ext cx="189372" cy="206390"/>
      </dsp:txXfrm>
    </dsp:sp>
    <dsp:sp modelId="{4A104616-5073-40B0-B7F6-BE6D22515448}">
      <dsp:nvSpPr>
        <dsp:cNvPr id="0" name=""/>
        <dsp:cNvSpPr/>
      </dsp:nvSpPr>
      <dsp:spPr>
        <a:xfrm>
          <a:off x="4748193" y="3060532"/>
          <a:ext cx="1019212" cy="1019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Surrounding environment changes</a:t>
          </a:r>
        </a:p>
      </dsp:txBody>
      <dsp:txXfrm>
        <a:off x="4897453" y="3209792"/>
        <a:ext cx="720692" cy="720692"/>
      </dsp:txXfrm>
    </dsp:sp>
    <dsp:sp modelId="{3858D18B-039D-4C5D-ABD1-905FF73A70BB}">
      <dsp:nvSpPr>
        <dsp:cNvPr id="0" name=""/>
        <dsp:cNvSpPr/>
      </dsp:nvSpPr>
      <dsp:spPr>
        <a:xfrm rot="12600000">
          <a:off x="4466805" y="3019561"/>
          <a:ext cx="270532" cy="343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42528" y="3108648"/>
        <a:ext cx="189372" cy="206390"/>
      </dsp:txXfrm>
    </dsp:sp>
    <dsp:sp modelId="{FC54BF6A-9F1E-4190-82C5-1494FBABE0EF}">
      <dsp:nvSpPr>
        <dsp:cNvPr id="0" name=""/>
        <dsp:cNvSpPr/>
      </dsp:nvSpPr>
      <dsp:spPr>
        <a:xfrm>
          <a:off x="3423476" y="2295706"/>
          <a:ext cx="1019212" cy="10192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Unknown side effects increase</a:t>
          </a:r>
        </a:p>
      </dsp:txBody>
      <dsp:txXfrm>
        <a:off x="3572736" y="2444966"/>
        <a:ext cx="720692" cy="720692"/>
      </dsp:txXfrm>
    </dsp:sp>
    <dsp:sp modelId="{6C669C5C-3571-49B4-9DDE-0FAA4D8E294D}">
      <dsp:nvSpPr>
        <dsp:cNvPr id="0" name=""/>
        <dsp:cNvSpPr/>
      </dsp:nvSpPr>
      <dsp:spPr>
        <a:xfrm rot="16200000">
          <a:off x="3797816" y="1876151"/>
          <a:ext cx="270532" cy="343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38396" y="1985528"/>
        <a:ext cx="189372" cy="206390"/>
      </dsp:txXfrm>
    </dsp:sp>
    <dsp:sp modelId="{A6EFBEE7-DDD1-4B93-B5A4-C9C3C76F4C62}">
      <dsp:nvSpPr>
        <dsp:cNvPr id="0" name=""/>
        <dsp:cNvSpPr/>
      </dsp:nvSpPr>
      <dsp:spPr>
        <a:xfrm>
          <a:off x="3423476" y="766055"/>
          <a:ext cx="1019212" cy="1019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Failure nearly guaranteed. </a:t>
          </a:r>
        </a:p>
      </dsp:txBody>
      <dsp:txXfrm>
        <a:off x="3572736" y="915315"/>
        <a:ext cx="720692" cy="720692"/>
      </dsp:txXfrm>
    </dsp:sp>
    <dsp:sp modelId="{CD631ED1-18C6-4A40-90A9-C4DF4A321037}">
      <dsp:nvSpPr>
        <dsp:cNvPr id="0" name=""/>
        <dsp:cNvSpPr/>
      </dsp:nvSpPr>
      <dsp:spPr>
        <a:xfrm rot="19800000">
          <a:off x="4453544" y="725084"/>
          <a:ext cx="270532" cy="343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58981" y="814171"/>
        <a:ext cx="189372" cy="206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C0719-F462-42C8-9D93-9091B42AC079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Continuous Integration (CI)</a:t>
          </a:r>
        </a:p>
      </dsp:txBody>
      <dsp:txXfrm>
        <a:off x="582645" y="1178"/>
        <a:ext cx="2174490" cy="1304694"/>
      </dsp:txXfrm>
    </dsp:sp>
    <dsp:sp modelId="{85F8918E-F50B-4DC8-B63C-73542B2D69A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Continuous Delivery (CD)</a:t>
          </a:r>
        </a:p>
      </dsp:txBody>
      <dsp:txXfrm>
        <a:off x="2974584" y="1178"/>
        <a:ext cx="2174490" cy="1304694"/>
      </dsp:txXfrm>
    </dsp:sp>
    <dsp:sp modelId="{B01F7ABD-8F87-440E-BF8A-FA3B087F6E92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Version Control (VC), mostly Git</a:t>
          </a:r>
        </a:p>
      </dsp:txBody>
      <dsp:txXfrm>
        <a:off x="5366524" y="1178"/>
        <a:ext cx="2174490" cy="1304694"/>
      </dsp:txXfrm>
    </dsp:sp>
    <dsp:sp modelId="{FE2FE36C-C19F-40CC-B2D2-3D5C508387BD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Agile planning and lean project management</a:t>
          </a:r>
        </a:p>
      </dsp:txBody>
      <dsp:txXfrm>
        <a:off x="7758464" y="1178"/>
        <a:ext cx="2174490" cy="1304694"/>
      </dsp:txXfrm>
    </dsp:sp>
    <dsp:sp modelId="{745FC193-9B5F-4533-9A5F-E1B1F6065F0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Monitoring and Logging</a:t>
          </a:r>
        </a:p>
      </dsp:txBody>
      <dsp:txXfrm>
        <a:off x="582645" y="1523321"/>
        <a:ext cx="2174490" cy="1304694"/>
      </dsp:txXfrm>
    </dsp:sp>
    <dsp:sp modelId="{8FD07D58-03B2-4A58-911F-D5A2F3B7BBB2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Public and Hybrid Clouds</a:t>
          </a:r>
        </a:p>
      </dsp:txBody>
      <dsp:txXfrm>
        <a:off x="2974584" y="1523321"/>
        <a:ext cx="2174490" cy="1304694"/>
      </dsp:txXfrm>
    </dsp:sp>
    <dsp:sp modelId="{CFA45447-7EA0-4B3B-AF5C-B5F93ACCF05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Infrastructure-as-Code (IaC)</a:t>
          </a:r>
        </a:p>
      </dsp:txBody>
      <dsp:txXfrm>
        <a:off x="5366524" y="1523321"/>
        <a:ext cx="2174490" cy="1304694"/>
      </dsp:txXfrm>
    </dsp:sp>
    <dsp:sp modelId="{39266C80-6017-4228-B867-1849E2FEFED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Microservices</a:t>
          </a:r>
        </a:p>
      </dsp:txBody>
      <dsp:txXfrm>
        <a:off x="7758464" y="1523321"/>
        <a:ext cx="2174490" cy="1304694"/>
      </dsp:txXfrm>
    </dsp:sp>
    <dsp:sp modelId="{200E3979-8FE9-46DD-A6A9-9EDF111627CB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Containers</a:t>
          </a:r>
        </a:p>
      </dsp:txBody>
      <dsp:txXfrm>
        <a:off x="2974584" y="3045465"/>
        <a:ext cx="2174490" cy="1304694"/>
      </dsp:txXfrm>
    </dsp:sp>
    <dsp:sp modelId="{91211AC5-340E-4D4E-B098-D13515019B16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Shift Left philosophy</a:t>
          </a:r>
        </a:p>
      </dsp:txBody>
      <dsp:txXfrm>
        <a:off x="5366524" y="3045465"/>
        <a:ext cx="2174490" cy="1304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D2DE3-3043-42B1-9690-870337B61BF4}">
      <dsp:nvSpPr>
        <dsp:cNvPr id="0" name=""/>
        <dsp:cNvSpPr/>
      </dsp:nvSpPr>
      <dsp:spPr>
        <a:xfrm>
          <a:off x="4870139" y="470"/>
          <a:ext cx="775320" cy="775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Deployments more frequent</a:t>
          </a:r>
        </a:p>
      </dsp:txBody>
      <dsp:txXfrm>
        <a:off x="4983682" y="114013"/>
        <a:ext cx="548234" cy="548234"/>
      </dsp:txXfrm>
    </dsp:sp>
    <dsp:sp modelId="{64FAF8CB-F970-419C-A15F-0FA159FBEE5E}">
      <dsp:nvSpPr>
        <dsp:cNvPr id="0" name=""/>
        <dsp:cNvSpPr/>
      </dsp:nvSpPr>
      <dsp:spPr>
        <a:xfrm rot="1200000">
          <a:off x="5696493" y="454592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98363" y="496319"/>
        <a:ext cx="144727" cy="157002"/>
      </dsp:txXfrm>
    </dsp:sp>
    <dsp:sp modelId="{45788EF4-6963-45D2-9EAF-773C814F7A23}">
      <dsp:nvSpPr>
        <dsp:cNvPr id="0" name=""/>
        <dsp:cNvSpPr/>
      </dsp:nvSpPr>
      <dsp:spPr>
        <a:xfrm>
          <a:off x="5965276" y="399067"/>
          <a:ext cx="775320" cy="775320"/>
        </a:xfrm>
        <a:prstGeom prst="ellips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Deployment batch size is smaller</a:t>
          </a:r>
        </a:p>
      </dsp:txBody>
      <dsp:txXfrm>
        <a:off x="6078819" y="512610"/>
        <a:ext cx="548234" cy="548234"/>
      </dsp:txXfrm>
    </dsp:sp>
    <dsp:sp modelId="{91E44D30-055C-44BB-8C2C-FCB4C149773A}">
      <dsp:nvSpPr>
        <dsp:cNvPr id="0" name=""/>
        <dsp:cNvSpPr/>
      </dsp:nvSpPr>
      <dsp:spPr>
        <a:xfrm rot="3600000">
          <a:off x="6537989" y="1155466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553496" y="1180942"/>
        <a:ext cx="144727" cy="157002"/>
      </dsp:txXfrm>
    </dsp:sp>
    <dsp:sp modelId="{3D73888B-FB07-4BAB-9D3C-F2D1F59F00E6}">
      <dsp:nvSpPr>
        <dsp:cNvPr id="0" name=""/>
        <dsp:cNvSpPr/>
      </dsp:nvSpPr>
      <dsp:spPr>
        <a:xfrm>
          <a:off x="6547986" y="1408351"/>
          <a:ext cx="775320" cy="775320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Exposes issues</a:t>
          </a:r>
        </a:p>
      </dsp:txBody>
      <dsp:txXfrm>
        <a:off x="6661529" y="1521894"/>
        <a:ext cx="548234" cy="548234"/>
      </dsp:txXfrm>
    </dsp:sp>
    <dsp:sp modelId="{283D4FBA-2F8E-45CE-86FD-5242DE4A1327}">
      <dsp:nvSpPr>
        <dsp:cNvPr id="0" name=""/>
        <dsp:cNvSpPr/>
      </dsp:nvSpPr>
      <dsp:spPr>
        <a:xfrm rot="6000000">
          <a:off x="6732100" y="2233270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6768498" y="2255062"/>
        <a:ext cx="144727" cy="157002"/>
      </dsp:txXfrm>
    </dsp:sp>
    <dsp:sp modelId="{EA3941E5-DBF0-45D4-A47E-28D1B58B2FDC}">
      <dsp:nvSpPr>
        <dsp:cNvPr id="0" name=""/>
        <dsp:cNvSpPr/>
      </dsp:nvSpPr>
      <dsp:spPr>
        <a:xfrm>
          <a:off x="6345613" y="2556065"/>
          <a:ext cx="775320" cy="775320"/>
        </a:xfrm>
        <a:prstGeom prst="ellips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Forces automation</a:t>
          </a:r>
        </a:p>
      </dsp:txBody>
      <dsp:txXfrm>
        <a:off x="6459156" y="2669608"/>
        <a:ext cx="548234" cy="548234"/>
      </dsp:txXfrm>
    </dsp:sp>
    <dsp:sp modelId="{1BE7FC2C-08A8-4FE3-B97B-E74C47F1A6EF}">
      <dsp:nvSpPr>
        <dsp:cNvPr id="0" name=""/>
        <dsp:cNvSpPr/>
      </dsp:nvSpPr>
      <dsp:spPr>
        <a:xfrm rot="8400000">
          <a:off x="6187997" y="3183688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6242767" y="3216087"/>
        <a:ext cx="144727" cy="157002"/>
      </dsp:txXfrm>
    </dsp:sp>
    <dsp:sp modelId="{5F1C7539-BF98-414D-BEDE-520EEE26C2BE}">
      <dsp:nvSpPr>
        <dsp:cNvPr id="0" name=""/>
        <dsp:cNvSpPr/>
      </dsp:nvSpPr>
      <dsp:spPr>
        <a:xfrm>
          <a:off x="5452850" y="3305183"/>
          <a:ext cx="775320" cy="775320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Forces testing</a:t>
          </a:r>
        </a:p>
      </dsp:txBody>
      <dsp:txXfrm>
        <a:off x="5566393" y="3418726"/>
        <a:ext cx="548234" cy="548234"/>
      </dsp:txXfrm>
    </dsp:sp>
    <dsp:sp modelId="{47110A85-870E-48DD-AE95-BA76D7257E7C}">
      <dsp:nvSpPr>
        <dsp:cNvPr id="0" name=""/>
        <dsp:cNvSpPr/>
      </dsp:nvSpPr>
      <dsp:spPr>
        <a:xfrm rot="10800000">
          <a:off x="5160274" y="3562008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222300" y="3614342"/>
        <a:ext cx="144727" cy="157002"/>
      </dsp:txXfrm>
    </dsp:sp>
    <dsp:sp modelId="{2F14DE59-7AD9-4D23-A766-BAEE45DF69C8}">
      <dsp:nvSpPr>
        <dsp:cNvPr id="0" name=""/>
        <dsp:cNvSpPr/>
      </dsp:nvSpPr>
      <dsp:spPr>
        <a:xfrm>
          <a:off x="4287429" y="3305183"/>
          <a:ext cx="775320" cy="775320"/>
        </a:xfrm>
        <a:prstGeom prst="ellips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Frequency provides more practice</a:t>
          </a:r>
        </a:p>
      </dsp:txBody>
      <dsp:txXfrm>
        <a:off x="4400972" y="3418726"/>
        <a:ext cx="548234" cy="548234"/>
      </dsp:txXfrm>
    </dsp:sp>
    <dsp:sp modelId="{26C31CD9-AD09-4A3B-96AF-4B75E0AF3327}">
      <dsp:nvSpPr>
        <dsp:cNvPr id="0" name=""/>
        <dsp:cNvSpPr/>
      </dsp:nvSpPr>
      <dsp:spPr>
        <a:xfrm rot="13200000">
          <a:off x="4129813" y="3191210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184583" y="3263479"/>
        <a:ext cx="144727" cy="157002"/>
      </dsp:txXfrm>
    </dsp:sp>
    <dsp:sp modelId="{98118BA8-A0F3-43BD-A047-6BB13DAE88F6}">
      <dsp:nvSpPr>
        <dsp:cNvPr id="0" name=""/>
        <dsp:cNvSpPr/>
      </dsp:nvSpPr>
      <dsp:spPr>
        <a:xfrm>
          <a:off x="3394666" y="2556065"/>
          <a:ext cx="775320" cy="775320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Drives down fixed cost of deployment</a:t>
          </a:r>
        </a:p>
      </dsp:txBody>
      <dsp:txXfrm>
        <a:off x="3508209" y="2669608"/>
        <a:ext cx="548234" cy="548234"/>
      </dsp:txXfrm>
    </dsp:sp>
    <dsp:sp modelId="{F7C4A1A6-65BB-4A58-A1AA-A3E0062C7379}">
      <dsp:nvSpPr>
        <dsp:cNvPr id="0" name=""/>
        <dsp:cNvSpPr/>
      </dsp:nvSpPr>
      <dsp:spPr>
        <a:xfrm rot="15600000">
          <a:off x="3578779" y="2244795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615177" y="2327671"/>
        <a:ext cx="144727" cy="157002"/>
      </dsp:txXfrm>
    </dsp:sp>
    <dsp:sp modelId="{8BF1930E-61A1-46F4-9400-EDA1F9BB7B16}">
      <dsp:nvSpPr>
        <dsp:cNvPr id="0" name=""/>
        <dsp:cNvSpPr/>
      </dsp:nvSpPr>
      <dsp:spPr>
        <a:xfrm>
          <a:off x="3192292" y="1408351"/>
          <a:ext cx="775320" cy="775320"/>
        </a:xfrm>
        <a:prstGeom prst="ellips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Process smoother</a:t>
          </a:r>
        </a:p>
      </dsp:txBody>
      <dsp:txXfrm>
        <a:off x="3305835" y="1521894"/>
        <a:ext cx="548234" cy="548234"/>
      </dsp:txXfrm>
    </dsp:sp>
    <dsp:sp modelId="{80C458C2-28E5-4D43-AB0E-2588B882BCD2}">
      <dsp:nvSpPr>
        <dsp:cNvPr id="0" name=""/>
        <dsp:cNvSpPr/>
      </dsp:nvSpPr>
      <dsp:spPr>
        <a:xfrm rot="18000000">
          <a:off x="3765005" y="1165601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80512" y="1244793"/>
        <a:ext cx="144727" cy="157002"/>
      </dsp:txXfrm>
    </dsp:sp>
    <dsp:sp modelId="{A5596548-34DD-4581-B674-21F876D8AE79}">
      <dsp:nvSpPr>
        <dsp:cNvPr id="0" name=""/>
        <dsp:cNvSpPr/>
      </dsp:nvSpPr>
      <dsp:spPr>
        <a:xfrm>
          <a:off x="3775003" y="399067"/>
          <a:ext cx="775320" cy="77532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Reduced risk</a:t>
          </a:r>
        </a:p>
      </dsp:txBody>
      <dsp:txXfrm>
        <a:off x="3888546" y="512610"/>
        <a:ext cx="548234" cy="548234"/>
      </dsp:txXfrm>
    </dsp:sp>
    <dsp:sp modelId="{F20842BD-DEB9-4FBC-A9D1-58ED05BEC702}">
      <dsp:nvSpPr>
        <dsp:cNvPr id="0" name=""/>
        <dsp:cNvSpPr/>
      </dsp:nvSpPr>
      <dsp:spPr>
        <a:xfrm rot="20400000">
          <a:off x="4601356" y="458594"/>
          <a:ext cx="206753" cy="26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603226" y="521535"/>
        <a:ext cx="144727" cy="157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A584-92AC-4218-869E-4E7AC643E7BA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AABE6-12DB-4143-861A-2368C5BA5AC1}">
      <dsp:nvSpPr>
        <dsp:cNvPr id="0" name=""/>
        <dsp:cNvSpPr/>
      </dsp:nvSpPr>
      <dsp:spPr>
        <a:xfrm>
          <a:off x="0" y="718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Everything is automated</a:t>
          </a:r>
        </a:p>
      </dsp:txBody>
      <dsp:txXfrm>
        <a:off x="0" y="718"/>
        <a:ext cx="6513603" cy="588398"/>
      </dsp:txXfrm>
    </dsp:sp>
    <dsp:sp modelId="{E886594F-40D2-4B1E-8E2B-738745BDDC67}">
      <dsp:nvSpPr>
        <dsp:cNvPr id="0" name=""/>
        <dsp:cNvSpPr/>
      </dsp:nvSpPr>
      <dsp:spPr>
        <a:xfrm>
          <a:off x="0" y="589117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58CBB-D41C-465B-A204-7D3C6FF15205}">
      <dsp:nvSpPr>
        <dsp:cNvPr id="0" name=""/>
        <dsp:cNvSpPr/>
      </dsp:nvSpPr>
      <dsp:spPr>
        <a:xfrm>
          <a:off x="0" y="589117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Schema change management - State-based or migration-based?</a:t>
          </a:r>
        </a:p>
      </dsp:txBody>
      <dsp:txXfrm>
        <a:off x="0" y="589117"/>
        <a:ext cx="6513603" cy="588398"/>
      </dsp:txXfrm>
    </dsp:sp>
    <dsp:sp modelId="{3763024E-6F6A-4920-9FA4-0431285C799A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3EEFD-1DF6-4126-9069-CABCE576B7D5}">
      <dsp:nvSpPr>
        <dsp:cNvPr id="0" name=""/>
        <dsp:cNvSpPr/>
      </dsp:nvSpPr>
      <dsp:spPr>
        <a:xfrm>
          <a:off x="0" y="1177516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Unit tests</a:t>
          </a:r>
        </a:p>
      </dsp:txBody>
      <dsp:txXfrm>
        <a:off x="0" y="1177516"/>
        <a:ext cx="6513603" cy="588398"/>
      </dsp:txXfrm>
    </dsp:sp>
    <dsp:sp modelId="{D15B598C-9CCD-447D-A45B-7E5E5932805A}">
      <dsp:nvSpPr>
        <dsp:cNvPr id="0" name=""/>
        <dsp:cNvSpPr/>
      </dsp:nvSpPr>
      <dsp:spPr>
        <a:xfrm>
          <a:off x="0" y="1765915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00F47-37EE-4232-91D1-1645CFC459E2}">
      <dsp:nvSpPr>
        <dsp:cNvPr id="0" name=""/>
        <dsp:cNvSpPr/>
      </dsp:nvSpPr>
      <dsp:spPr>
        <a:xfrm>
          <a:off x="0" y="1765915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Schema validation</a:t>
          </a:r>
        </a:p>
      </dsp:txBody>
      <dsp:txXfrm>
        <a:off x="0" y="1765915"/>
        <a:ext cx="6513603" cy="588398"/>
      </dsp:txXfrm>
    </dsp:sp>
    <dsp:sp modelId="{9CACA90D-F2BE-46E9-9867-DA435B74DE93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D039-3DD0-4CD6-8A39-3A71D196A3E4}">
      <dsp:nvSpPr>
        <dsp:cNvPr id="0" name=""/>
        <dsp:cNvSpPr/>
      </dsp:nvSpPr>
      <dsp:spPr>
        <a:xfrm>
          <a:off x="0" y="2354314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(Lookup tables, for instance)</a:t>
          </a:r>
        </a:p>
      </dsp:txBody>
      <dsp:txXfrm>
        <a:off x="0" y="2354314"/>
        <a:ext cx="6513603" cy="588398"/>
      </dsp:txXfrm>
    </dsp:sp>
    <dsp:sp modelId="{C0010B9D-9FFC-4D7D-B4AC-0B6B25BB0F5B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94052-A417-4791-9C90-3F5263B96EB7}">
      <dsp:nvSpPr>
        <dsp:cNvPr id="0" name=""/>
        <dsp:cNvSpPr/>
      </dsp:nvSpPr>
      <dsp:spPr>
        <a:xfrm>
          <a:off x="0" y="2942713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 – firewall, usernames/passwords</a:t>
          </a:r>
        </a:p>
      </dsp:txBody>
      <dsp:txXfrm>
        <a:off x="0" y="2942713"/>
        <a:ext cx="6513603" cy="588398"/>
      </dsp:txXfrm>
    </dsp:sp>
    <dsp:sp modelId="{08D907E0-9561-4056-B6F2-562F1ECFBDAF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B9FBF-3FE9-404E-8FDB-66534FF46569}">
      <dsp:nvSpPr>
        <dsp:cNvPr id="0" name=""/>
        <dsp:cNvSpPr/>
      </dsp:nvSpPr>
      <dsp:spPr>
        <a:xfrm>
          <a:off x="0" y="3531111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Infrastructure and config</a:t>
          </a:r>
        </a:p>
      </dsp:txBody>
      <dsp:txXfrm>
        <a:off x="0" y="3531111"/>
        <a:ext cx="6513603" cy="588398"/>
      </dsp:txXfrm>
    </dsp:sp>
    <dsp:sp modelId="{DE2FDEDE-8BDA-4EF0-89F2-A6B617972B8C}">
      <dsp:nvSpPr>
        <dsp:cNvPr id="0" name=""/>
        <dsp:cNvSpPr/>
      </dsp:nvSpPr>
      <dsp:spPr>
        <a:xfrm>
          <a:off x="0" y="4119510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E4FF5-62A4-4CD0-8FEB-76B2E43C3F6D}">
      <dsp:nvSpPr>
        <dsp:cNvPr id="0" name=""/>
        <dsp:cNvSpPr/>
      </dsp:nvSpPr>
      <dsp:spPr>
        <a:xfrm>
          <a:off x="0" y="4119510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Logging and monitoring</a:t>
          </a:r>
        </a:p>
      </dsp:txBody>
      <dsp:txXfrm>
        <a:off x="0" y="4119510"/>
        <a:ext cx="6513603" cy="588398"/>
      </dsp:txXfrm>
    </dsp:sp>
    <dsp:sp modelId="{9D357573-C4AF-464F-93FA-19207462DA01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2FFE-D672-42BC-B8C9-2BD8B5087143}">
      <dsp:nvSpPr>
        <dsp:cNvPr id="0" name=""/>
        <dsp:cNvSpPr/>
      </dsp:nvSpPr>
      <dsp:spPr>
        <a:xfrm>
          <a:off x="0" y="4707909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Flags</a:t>
          </a:r>
        </a:p>
      </dsp:txBody>
      <dsp:txXfrm>
        <a:off x="0" y="4707909"/>
        <a:ext cx="6513603" cy="588398"/>
      </dsp:txXfrm>
    </dsp:sp>
    <dsp:sp modelId="{C910145C-CFB8-4326-978A-5F4608B2879A}">
      <dsp:nvSpPr>
        <dsp:cNvPr id="0" name=""/>
        <dsp:cNvSpPr/>
      </dsp:nvSpPr>
      <dsp:spPr>
        <a:xfrm>
          <a:off x="0" y="5296308"/>
          <a:ext cx="65136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DAA45-6F88-4FD3-86A9-81AA0E7C1320}">
      <dsp:nvSpPr>
        <dsp:cNvPr id="0" name=""/>
        <dsp:cNvSpPr/>
      </dsp:nvSpPr>
      <dsp:spPr>
        <a:xfrm>
          <a:off x="0" y="5296308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Above all, work closely with the rest of the team</a:t>
          </a:r>
        </a:p>
      </dsp:txBody>
      <dsp:txXfrm>
        <a:off x="0" y="5296308"/>
        <a:ext cx="6513603" cy="5883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69F7-2014-473D-849F-443BAC20DE47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E817-C1D5-44D9-A137-ED0E99B1BAE3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6CAC-6DD8-4247-BF3F-3F6D78B15D39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SQL is no excuse to avoid DevOps – ACM – Thomas Limoncelli </a:t>
          </a:r>
          <a:r>
            <a:rPr lang="en-US" sz="1400" kern="1200">
              <a:hlinkClick xmlns:r="http://schemas.openxmlformats.org/officeDocument/2006/relationships" r:id="rId3"/>
            </a:rPr>
            <a:t>https://queue.acm.org/detail.cfm?ref=rss&amp;id=3300018</a:t>
          </a:r>
          <a:r>
            <a:rPr lang="en-US" sz="1400" kern="1200"/>
            <a:t> </a:t>
          </a:r>
        </a:p>
      </dsp:txBody>
      <dsp:txXfrm>
        <a:off x="937002" y="1903"/>
        <a:ext cx="5576601" cy="811257"/>
      </dsp:txXfrm>
    </dsp:sp>
    <dsp:sp modelId="{A32C02B0-9D4F-4C7C-93DF-84CBB9DCC154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024B-9807-46BA-B003-B27D215708B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51C79-74CA-45C2-B375-5959CD862559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Official Microsoft SQL Server DevOps </a:t>
          </a:r>
          <a:r>
            <a:rPr lang="en-US" sz="1400" kern="1200">
              <a:hlinkClick xmlns:r="http://schemas.openxmlformats.org/officeDocument/2006/relationships" r:id="rId6"/>
            </a:rPr>
            <a:t>https://www.microsoft.com/en-us/sql-server/developer-get-started/sql-devops/</a:t>
          </a:r>
          <a:r>
            <a:rPr lang="en-US" sz="1400" kern="1200"/>
            <a:t> </a:t>
          </a:r>
        </a:p>
      </dsp:txBody>
      <dsp:txXfrm>
        <a:off x="937002" y="1015975"/>
        <a:ext cx="5576601" cy="811257"/>
      </dsp:txXfrm>
    </dsp:sp>
    <dsp:sp modelId="{647407B0-5AB6-466A-8A2C-CB65661DA0B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AD2E3-2BC8-4F51-9CCC-30F92DE73D03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ED52E-BBF0-40F7-B8E7-448F1D53EF6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DevOps? </a:t>
          </a:r>
          <a:r>
            <a:rPr lang="en-US" sz="1400" kern="1200">
              <a:hlinkClick xmlns:r="http://schemas.openxmlformats.org/officeDocument/2006/relationships" r:id="rId9"/>
            </a:rPr>
            <a:t>https://docs.microsoft.com/en-us/azure/devops/learn/what-is-devops</a:t>
          </a:r>
          <a:endParaRPr lang="en-US" sz="1400" kern="1200"/>
        </a:p>
      </dsp:txBody>
      <dsp:txXfrm>
        <a:off x="937002" y="2030048"/>
        <a:ext cx="5576601" cy="811257"/>
      </dsp:txXfrm>
    </dsp:sp>
    <dsp:sp modelId="{4A4BCF29-DC33-4BA8-93CB-C31551187773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17176-1215-41FA-8108-37BF05B3E171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45169-099E-4359-AE7A-B36BD2032914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Redgate – State based or migration based </a:t>
          </a:r>
          <a:r>
            <a:rPr lang="en-US" sz="1400" kern="1200">
              <a:hlinkClick xmlns:r="http://schemas.openxmlformats.org/officeDocument/2006/relationships" r:id="rId12"/>
            </a:rPr>
            <a:t>https://www.red-gate.com/library/state-or-migrations-based-database-development</a:t>
          </a:r>
          <a:endParaRPr lang="en-US" sz="1400" kern="1200"/>
        </a:p>
      </dsp:txBody>
      <dsp:txXfrm>
        <a:off x="937002" y="3044120"/>
        <a:ext cx="5576601" cy="811257"/>
      </dsp:txXfrm>
    </dsp:sp>
    <dsp:sp modelId="{069824BD-8324-4FA2-8AE5-1E95089DACE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C1F2E-02A4-40EA-B753-58B250298147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B1A1B-3BAB-4119-AAAF-793DC0FF7E96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Phoenix Project - </a:t>
          </a:r>
          <a:r>
            <a:rPr lang="en-US" sz="1400" kern="1200">
              <a:hlinkClick xmlns:r="http://schemas.openxmlformats.org/officeDocument/2006/relationships" r:id="rId15"/>
            </a:rPr>
            <a:t>https://www.amazon.com/Phoenix-Project-DevOps-Helping-Business/dp/1942788290</a:t>
          </a:r>
          <a:endParaRPr lang="en-US" sz="1400" kern="1200"/>
        </a:p>
      </dsp:txBody>
      <dsp:txXfrm>
        <a:off x="937002" y="4058192"/>
        <a:ext cx="5576601" cy="811257"/>
      </dsp:txXfrm>
    </dsp:sp>
    <dsp:sp modelId="{A5B768D7-0908-4B06-9CF6-C0056E2C04B9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62997-B580-4EAE-B764-10DD5028C6F8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2DA5E-5637-45E4-926C-38CDC7E7DE39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Accelerate - </a:t>
          </a:r>
          <a:r>
            <a:rPr lang="en-US" sz="1400" kern="1200">
              <a:hlinkClick xmlns:r="http://schemas.openxmlformats.org/officeDocument/2006/relationships" r:id="rId18"/>
            </a:rPr>
            <a:t>https://www.amazon.com/Accelerate-Software-Performing-Technology-Organizations/dp/1942788339</a:t>
          </a:r>
          <a:endParaRPr lang="en-US" sz="14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FC83-0890-47F1-B2DE-34F9FDEF65A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45EEA-C737-4ABD-ABB6-352306A8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E0556-36F6-B243-8FCD-1683CAD586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06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2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E0556-36F6-B243-8FCD-1683CAD586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14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5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is coming to Linux in the next major version of SQL Server. </a:t>
            </a:r>
          </a:p>
          <a:p>
            <a:r>
              <a:rPr lang="en-US" dirty="0"/>
              <a:t>Having SQL Server in Linux containers makes it much easier for dev/test, CI/CD, and build automation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E0556-36F6-B243-8FCD-1683CAD586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0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days to do mine currently. Since DevOps more deployments then we will be basically doing it full time and system will always be down</a:t>
            </a:r>
          </a:p>
          <a:p>
            <a:r>
              <a:rPr lang="en-US" dirty="0"/>
              <a:t>Deployments risky. Every time risk system downtime and data loss. Doing it multiple times increases risk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something is risky there is a natural inclination to seek to do it less. </a:t>
            </a:r>
          </a:p>
          <a:p>
            <a:r>
              <a:rPr lang="en-US" dirty="0"/>
              <a:t>Counterintuitively, this actually increases risk. </a:t>
            </a:r>
          </a:p>
          <a:p>
            <a:r>
              <a:rPr lang="en-US" dirty="0"/>
              <a:t>The next time you do the risky thing, you'll be even more out of practice</a:t>
            </a:r>
          </a:p>
          <a:p>
            <a:r>
              <a:rPr lang="en-US" dirty="0"/>
              <a:t>the accumulated changes to the surrounding environment become larger and larger</a:t>
            </a:r>
          </a:p>
          <a:p>
            <a:r>
              <a:rPr lang="en-US" dirty="0"/>
              <a:t>failure-by-unknown-side-effect nearly guaranteed. </a:t>
            </a:r>
          </a:p>
          <a:p>
            <a:r>
              <a:rPr lang="en-US" dirty="0"/>
              <a:t>Vicious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definition, he uses value not software</a:t>
            </a:r>
          </a:p>
          <a:p>
            <a:r>
              <a:rPr lang="en-US" dirty="0"/>
              <a:t>End Users instead of dev, test or prod</a:t>
            </a:r>
          </a:p>
          <a:p>
            <a:r>
              <a:rPr lang="en-US" dirty="0"/>
              <a:t>Something that does not reach end user does not provide value</a:t>
            </a:r>
          </a:p>
          <a:p>
            <a:r>
              <a:rPr lang="en-US" dirty="0"/>
              <a:t>DevOps not a product</a:t>
            </a:r>
          </a:p>
          <a:p>
            <a:r>
              <a:rPr lang="en-US" dirty="0"/>
              <a:t>Cannot buy, cannot install DevOps</a:t>
            </a:r>
          </a:p>
          <a:p>
            <a:r>
              <a:rPr lang="en-US" dirty="0"/>
              <a:t>Not solely restricted to pipelines, automation or </a:t>
            </a:r>
            <a:r>
              <a:rPr lang="en-US" dirty="0" err="1"/>
              <a:t>IaC</a:t>
            </a:r>
            <a:endParaRPr lang="en-US" dirty="0"/>
          </a:p>
          <a:p>
            <a:r>
              <a:rPr lang="en-US" dirty="0"/>
              <a:t>People following process enabled by products to deliver value to end user</a:t>
            </a:r>
          </a:p>
          <a:p>
            <a:r>
              <a:rPr lang="en-US" dirty="0"/>
              <a:t>I will be talking about the process and products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8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ongoing merging and testing of code, finding defects early. less time wasted on merge issues. rapid feedback for development teams.</a:t>
            </a:r>
          </a:p>
          <a:p>
            <a:r>
              <a:rPr lang="en-US" dirty="0"/>
              <a:t>Continuous Delivery of software solutions to production and testing environments helps fix bugs and respond to ever-changing business requirements.</a:t>
            </a:r>
          </a:p>
          <a:p>
            <a:r>
              <a:rPr lang="en-US" dirty="0"/>
              <a:t>VC enables sharing of code, effective comms in teams, integrating with s/w monitoring tools for activities like deployment</a:t>
            </a:r>
          </a:p>
          <a:p>
            <a:r>
              <a:rPr lang="en-US" dirty="0"/>
              <a:t>Agile and PM plan and isolate work, manage team capacity, adapt to changing biz needs. Done = s/w collecting telemetry against biz objectives</a:t>
            </a:r>
          </a:p>
          <a:p>
            <a:r>
              <a:rPr lang="en-US" dirty="0"/>
              <a:t>Monitoring Logging = app health, customer usage, hypothesis to validate/invalidate strategies</a:t>
            </a:r>
          </a:p>
          <a:p>
            <a:r>
              <a:rPr lang="en-US" dirty="0"/>
              <a:t>Public + Hybrid – mixed workloads for versatility</a:t>
            </a:r>
          </a:p>
          <a:p>
            <a:r>
              <a:rPr lang="en-US" dirty="0" err="1"/>
              <a:t>IaC</a:t>
            </a:r>
            <a:r>
              <a:rPr lang="en-US" dirty="0"/>
              <a:t> = automation and validation of creation and teardown of environments</a:t>
            </a:r>
          </a:p>
          <a:p>
            <a:r>
              <a:rPr lang="en-US" dirty="0"/>
              <a:t>Microservices = isolate business use cases into small reusable services</a:t>
            </a:r>
          </a:p>
          <a:p>
            <a:r>
              <a:rPr lang="en-US" dirty="0"/>
              <a:t>Containers = easy to create and configure from config and code files</a:t>
            </a:r>
          </a:p>
          <a:p>
            <a:r>
              <a:rPr lang="en-US" dirty="0"/>
              <a:t>Shift Left philosophy = everything moves left – security, infrastructure, deployments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risky things should be done more frequently and in smaller quantities</a:t>
            </a:r>
          </a:p>
          <a:p>
            <a:r>
              <a:rPr lang="en-US" dirty="0"/>
              <a:t>higher frequency exposes the minor (and major) issues that have been swept under the rug</a:t>
            </a:r>
          </a:p>
          <a:p>
            <a:r>
              <a:rPr lang="en-US" dirty="0"/>
              <a:t>forces us to automate the process, automate the testing of the process</a:t>
            </a:r>
          </a:p>
          <a:p>
            <a:r>
              <a:rPr lang="en-US" dirty="0"/>
              <a:t>gives the people involved more practice</a:t>
            </a:r>
          </a:p>
          <a:p>
            <a:r>
              <a:rPr lang="en-US" dirty="0"/>
              <a:t>driving down the fixed cost of deployment toward zero.</a:t>
            </a:r>
          </a:p>
          <a:p>
            <a:r>
              <a:rPr lang="en-US" dirty="0"/>
              <a:t>make the process so smooth that risk is reduced</a:t>
            </a:r>
          </a:p>
          <a:p>
            <a:r>
              <a:rPr lang="en-US" dirty="0"/>
              <a:t>Virtuous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throwing stuff over a wall to a different team</a:t>
            </a:r>
          </a:p>
          <a:p>
            <a:r>
              <a:rPr lang="en-US" dirty="0"/>
              <a:t>Don’t boil the ocean</a:t>
            </a:r>
          </a:p>
          <a:p>
            <a:r>
              <a:rPr lang="en-US" dirty="0"/>
              <a:t>Everything is pipelined all the way through prod</a:t>
            </a:r>
          </a:p>
          <a:p>
            <a:r>
              <a:rPr lang="en-US" dirty="0"/>
              <a:t>Reduce environmental config drift</a:t>
            </a:r>
          </a:p>
          <a:p>
            <a:r>
              <a:rPr lang="en-US" dirty="0"/>
              <a:t>Log and monitor everything</a:t>
            </a:r>
          </a:p>
          <a:p>
            <a:r>
              <a:rPr lang="en-US" dirty="0"/>
              <a:t>Painful at first like starting exercise regimen</a:t>
            </a:r>
          </a:p>
          <a:p>
            <a:r>
              <a:rPr lang="en-US" dirty="0"/>
              <a:t>DevOps is a journey, don’t stop believing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45EEA-C737-4ABD-ABB6-352306A8B8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CF91-51D8-4BF9-83FD-5B0C4937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5C04-136E-45C3-A50B-3855EB07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A90EF-8C1A-4AA7-AA33-D7FA21B2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549E-53FB-4511-ADBE-76D9FAF4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F143-9B63-41EC-B882-B074D1BD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47C2-B1A1-4D2E-B766-66DDFBE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4AE1-04AA-4872-BC02-C31BD4C2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6A78-5B19-43B1-9786-181CF3A1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EE1A-71F4-468A-8033-512E187F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27B4-A454-44CD-8E7F-19130318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DE0EA-C688-46FF-8821-AAF33F97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9EF8-469A-4F5A-8D43-992D13C0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74C9-5A86-49CE-8F62-CE5F2358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4D86-B8C9-45DB-85CA-2615C65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BAD3-9C77-4FA8-926A-608BFE1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2E20-2FFB-42C5-8C04-90EF4E31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FECE-5F5B-4C38-96A0-CFCE1EB7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54AD-5DFA-4684-8F69-EAF85A2C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9508-E75C-4A6C-B8B5-05AA711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85AC-C3FF-43BD-91F0-F0171A8E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B93-F09C-4906-A9AE-17E9255A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AC6-BD31-41A9-86BC-AF4984ED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90E5-DDAE-405C-B7F7-5F08880C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CDF3-2791-4508-A98E-5768C75F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BD71-FA05-4008-8CFF-D17DD7EA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7A8A-AC35-40DA-9701-63C32DAB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8373-5095-4C30-B4FC-78DA8E181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F9D2-F88E-41A7-A42D-94EEB078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973EC-750C-4F5F-8ABC-79CB5FF4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0C44C-E706-4EA5-968B-43546A7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3A9C-0F29-4F3A-A7E5-42B2FFA1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5485-8068-4CE9-8D21-02538972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5594-3095-4BC2-B02E-5F1FB512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88829-B269-48ED-8920-74B343B7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F35E-9C00-45CD-9C1B-D98941998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C7B89-A7A5-4D96-85CC-10C1848EA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1354A-0260-43A3-911E-D8E5B454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7670D-69E7-4C85-B017-9C9B68A0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B197F-469A-4021-B925-8E8A2BE3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7FB1-769C-49E8-9F4C-49BBBBE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A7B0E-ED27-4B99-A27E-9BA6C8AD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3B28D-C102-4E87-954D-BBBAA29A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C1541-4191-4EB5-BE88-5AAAA031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EEE3F-EB9C-4892-94AA-06C37234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7C51D-93BA-4484-9DC4-80A63D40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46E38-71EB-40E6-8E37-D47E84EC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0580-0C63-4A48-944D-D32A5E0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D43B-C62E-4AE9-AC45-E9F9C351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ECEF-7DFA-47B6-B698-806DCB6B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951C4-0662-47F9-9F54-DCCD5470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3871-A111-4068-B558-6B634CD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CDFD-FB76-45E0-8198-4272AB66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571E-3BAB-4643-B272-FC0B8701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CC7A2-9A99-4239-BF81-F9791D3C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1F9E-D3AF-467B-88CC-0B218E89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5AA9-977D-4A56-BF8A-983B69F0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4B835-980C-47FC-8BAD-9570F667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2F2A7-9A2E-408C-9E87-F99A0A8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D6186-48EE-4309-B279-3CCE84B5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3066-6125-4AF7-BCBE-E7425700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18D6-5911-47F5-83D9-1A950927F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565B-3BE7-42C7-8FBE-F49A5BE034C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9256-E7D4-4473-A5FB-E94E040EB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383D-9B4E-4E98-9003-3049A483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E8A0-62AD-4368-A025-8D876751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90C81-6893-47F5-A024-7CFADB594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SQL is not an excuse to avoid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146B1-64F8-426D-991B-8A8421FE5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Santosh Hari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7CA58-200B-43CE-894C-2F3C25DD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Concerns with DevOps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0B8406F-3090-465C-A3D8-04C27B9E4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8941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4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B743B-DC0A-49A2-B4B9-35C96850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Risk avoidance causes fragility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1FAA63-F9A2-434F-95C5-34A9628CD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18710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48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175EF-65E9-4007-AFF8-20E3CB0C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is the union of people, process, and products to enable continuous delivery of value to our end users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73692E-2036-4178-9CCA-67B21675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Donovan Brown, Cloud Advocate Manager of the Methods and Practices Org, Microsoft</a:t>
            </a:r>
          </a:p>
        </p:txBody>
      </p:sp>
    </p:spTree>
    <p:extLst>
      <p:ext uri="{BB962C8B-B14F-4D97-AF65-F5344CB8AC3E}">
        <p14:creationId xmlns:p14="http://schemas.microsoft.com/office/powerpoint/2010/main" val="13506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C17-4F4E-4E92-BFB5-0931A276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to </a:t>
            </a:r>
            <a:r>
              <a:rPr lang="en-US" dirty="0"/>
              <a:t>DevOps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13FFB3-0615-4E39-975D-962C03532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9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5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B5338-3936-445C-A462-7AFA2ACA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DevOps is anti-fragile</a:t>
            </a:r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53A0D-62E3-43DD-8F8A-B26396A18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55890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08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AD1B-E978-4B13-8F1A-25113F64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DevOps for databases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8284C345-95D1-44AF-BCDB-19022331C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513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60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756A-8814-436D-9C1B-CBCE78A2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08C4-DDC1-4B97-B5CA-4BE2B699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Deploy database from scratch</a:t>
            </a:r>
          </a:p>
          <a:p>
            <a:pPr lvl="0"/>
            <a:r>
              <a:rPr lang="en-US"/>
              <a:t>Manage subsequent schema changes</a:t>
            </a:r>
          </a:p>
          <a:p>
            <a:pPr lvl="0"/>
            <a:r>
              <a:rPr lang="en-US" dirty="0"/>
              <a:t>Infrastructure create/change</a:t>
            </a:r>
          </a:p>
        </p:txBody>
      </p:sp>
    </p:spTree>
    <p:extLst>
      <p:ext uri="{BB962C8B-B14F-4D97-AF65-F5344CB8AC3E}">
        <p14:creationId xmlns:p14="http://schemas.microsoft.com/office/powerpoint/2010/main" val="162939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Parting thoughts</a:t>
            </a:r>
          </a:p>
        </p:txBody>
      </p:sp>
    </p:spTree>
    <p:extLst>
      <p:ext uri="{BB962C8B-B14F-4D97-AF65-F5344CB8AC3E}">
        <p14:creationId xmlns:p14="http://schemas.microsoft.com/office/powerpoint/2010/main" val="20464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Don’t throw stuff over the wall</a:t>
            </a:r>
          </a:p>
        </p:txBody>
      </p:sp>
      <p:pic>
        <p:nvPicPr>
          <p:cNvPr id="1026" name="Picture 2" descr="Image result for throw stuff over the wall">
            <a:extLst>
              <a:ext uri="{FF2B5EF4-FFF2-40B4-BE49-F238E27FC236}">
                <a16:creationId xmlns:a16="http://schemas.microsoft.com/office/drawing/2014/main" id="{1EEE5106-474A-4A9B-92ED-7D5DA025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092419"/>
            <a:ext cx="6553545" cy="46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4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Don’t attempt to boil the ocean</a:t>
            </a:r>
          </a:p>
        </p:txBody>
      </p:sp>
      <p:pic>
        <p:nvPicPr>
          <p:cNvPr id="2050" name="Picture 2" descr="Image result for boil the ocean">
            <a:extLst>
              <a:ext uri="{FF2B5EF4-FFF2-40B4-BE49-F238E27FC236}">
                <a16:creationId xmlns:a16="http://schemas.microsoft.com/office/drawing/2014/main" id="{FE73BC7C-F723-4351-BC60-9A0766B6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78555"/>
            <a:ext cx="6553545" cy="49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9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61DD0-79C8-4AF0-9541-4CF291B5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34" y="643467"/>
            <a:ext cx="72117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8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 and automate everything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CD161-091A-4AA7-B96E-93B731BBE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794585"/>
            <a:ext cx="6553545" cy="32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9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Reduce drift between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5B924-D94E-4849-A1C6-4ED86E678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 and monitor everything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DEC40-45BF-4BC5-BF02-29CD13C1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71" y="492573"/>
            <a:ext cx="551324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3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*will* hurt at first</a:t>
            </a:r>
          </a:p>
        </p:txBody>
      </p:sp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038A1258-40FD-40B3-8CA8-FBDBB2356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5" y="742951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4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C216-139E-498B-88A0-78C67E4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DevOps is a journey</a:t>
            </a: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DDB96FE-8601-4885-B93D-DB29CAC4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587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343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1DFDB-D4AD-41BC-9EDA-40A8887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Resources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0F05D-B160-4D2D-AE06-37CE78135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853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48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0" y="3630529"/>
            <a:ext cx="434717" cy="438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71" y="4273542"/>
            <a:ext cx="463419" cy="34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77" y="4811274"/>
            <a:ext cx="504770" cy="424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5" y="5432551"/>
            <a:ext cx="495856" cy="45473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459685" y="528393"/>
            <a:ext cx="4517282" cy="2794224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 Hari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Consultant @ Nebbia Tech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MVP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President, Orlando .NET UG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Organizer, Orlando Codecamp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53535">
                  <a:lumMod val="75000"/>
                  <a:lumOff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87846" y="3630529"/>
            <a:ext cx="3989121" cy="2344982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santoshhari.wordpress.com</a:t>
            </a:r>
          </a:p>
          <a:p>
            <a:pPr marL="900" indent="0">
              <a:buNone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santosh.hari@newsignature.com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@_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s_hari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/in/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8FA6-8A25-490A-AA57-C71118B5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6" y="2099436"/>
            <a:ext cx="2094494" cy="2094494"/>
          </a:xfrm>
          <a:prstGeom prst="rect">
            <a:avLst/>
          </a:prstGeom>
        </p:spPr>
      </p:pic>
      <p:pic>
        <p:nvPicPr>
          <p:cNvPr id="11" name="Picture 2" descr="MVP Award">
            <a:extLst>
              <a:ext uri="{FF2B5EF4-FFF2-40B4-BE49-F238E27FC236}">
                <a16:creationId xmlns:a16="http://schemas.microsoft.com/office/drawing/2014/main" id="{7F2A5335-77FD-4CB9-AE16-E48863D1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99436"/>
            <a:ext cx="1340478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8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90F8-3AB9-4B84-984B-46885F00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database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4B71-F5FD-43C5-B1C6-C9F2827A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or Redgate SQL Source Control (supports hybrid)</a:t>
            </a:r>
          </a:p>
          <a:p>
            <a:r>
              <a:rPr lang="en-US" dirty="0"/>
              <a:t>Single step between current and desired state</a:t>
            </a:r>
          </a:p>
          <a:p>
            <a:r>
              <a:rPr lang="en-US" dirty="0"/>
              <a:t>Mostly CREATE statements</a:t>
            </a:r>
          </a:p>
          <a:p>
            <a:r>
              <a:rPr lang="en-US" dirty="0"/>
              <a:t>Easy workflow for large teams and complicated databases</a:t>
            </a:r>
          </a:p>
          <a:p>
            <a:r>
              <a:rPr lang="en-US" dirty="0"/>
              <a:t>Scripts generated at deployment time using comparison</a:t>
            </a:r>
          </a:p>
          <a:p>
            <a:r>
              <a:rPr lang="en-US" dirty="0"/>
              <a:t>Developer involvement minimal</a:t>
            </a:r>
          </a:p>
          <a:p>
            <a:r>
              <a:rPr lang="en-US" dirty="0"/>
              <a:t>UI based and automated options available</a:t>
            </a:r>
          </a:p>
          <a:p>
            <a:r>
              <a:rPr lang="en-US" dirty="0"/>
              <a:t>Bad for scenarios like column-split or datatype/constraint changes because context is lost</a:t>
            </a:r>
          </a:p>
        </p:txBody>
      </p:sp>
    </p:spTree>
    <p:extLst>
      <p:ext uri="{BB962C8B-B14F-4D97-AF65-F5344CB8AC3E}">
        <p14:creationId xmlns:p14="http://schemas.microsoft.com/office/powerpoint/2010/main" val="145840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0E80-B00B-4959-9763-EA566948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Migration-based database change management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F1F7-7590-448A-8FAB-A64C5181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Migration-first: EF, </a:t>
            </a:r>
            <a:r>
              <a:rPr lang="en-US" dirty="0" err="1"/>
              <a:t>DbUp</a:t>
            </a:r>
            <a:r>
              <a:rPr lang="en-US" dirty="0"/>
              <a:t>, Redgate SQL Change Migration (supports hybrid)</a:t>
            </a:r>
          </a:p>
          <a:p>
            <a:r>
              <a:rPr lang="en-US" dirty="0"/>
              <a:t>Captures individual change scripts during dev to effect larger iterative migrations</a:t>
            </a:r>
          </a:p>
          <a:p>
            <a:r>
              <a:rPr lang="en-US" dirty="0"/>
              <a:t>Numerically ordered migrations</a:t>
            </a:r>
          </a:p>
          <a:p>
            <a:r>
              <a:rPr lang="en-US" dirty="0"/>
              <a:t>Mostly ALTER commands</a:t>
            </a:r>
          </a:p>
          <a:p>
            <a:r>
              <a:rPr lang="en-US" dirty="0"/>
              <a:t>Works well with simple data stores for table refactoring or data migration</a:t>
            </a:r>
          </a:p>
          <a:p>
            <a:r>
              <a:rPr lang="en-US" dirty="0"/>
              <a:t>Dev and DBA collaborate early in dev cycle to define deployment steps</a:t>
            </a:r>
          </a:p>
          <a:p>
            <a:r>
              <a:rPr lang="en-US" dirty="0"/>
              <a:t>Can be executed as code/scripts both manual and through automation</a:t>
            </a:r>
          </a:p>
          <a:p>
            <a:r>
              <a:rPr lang="en-US" dirty="0"/>
              <a:t>Last check-in would dominate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A9F8-F5AF-4420-84C5-DD340241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Schema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CFEB-D992-4487-AEB0-12BD0733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Schema Updates</a:t>
            </a:r>
          </a:p>
        </p:txBody>
      </p:sp>
    </p:spTree>
    <p:extLst>
      <p:ext uri="{BB962C8B-B14F-4D97-AF65-F5344CB8AC3E}">
        <p14:creationId xmlns:p14="http://schemas.microsoft.com/office/powerpoint/2010/main" val="19317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0" y="3630529"/>
            <a:ext cx="434717" cy="438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71" y="4273542"/>
            <a:ext cx="463419" cy="34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77" y="4811274"/>
            <a:ext cx="504770" cy="424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5" y="5432551"/>
            <a:ext cx="495856" cy="45473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459685" y="528393"/>
            <a:ext cx="4517282" cy="2794224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 Hari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Consultant @ Nebbia Tech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MVP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President, Orlando .NET UG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Organizer, Orlando Codecamp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53535">
                  <a:lumMod val="75000"/>
                  <a:lumOff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87846" y="3630529"/>
            <a:ext cx="4108154" cy="2344982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santoshhari.wordpress.com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antosh.hari@newsignature.com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@_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s_hari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/in/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8FA6-8A25-490A-AA57-C71118B5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6" y="2099436"/>
            <a:ext cx="2094494" cy="2094494"/>
          </a:xfrm>
          <a:prstGeom prst="rect">
            <a:avLst/>
          </a:prstGeom>
        </p:spPr>
      </p:pic>
      <p:pic>
        <p:nvPicPr>
          <p:cNvPr id="11" name="Picture 2" descr="MVP Award">
            <a:extLst>
              <a:ext uri="{FF2B5EF4-FFF2-40B4-BE49-F238E27FC236}">
                <a16:creationId xmlns:a16="http://schemas.microsoft.com/office/drawing/2014/main" id="{7F2A5335-77FD-4CB9-AE16-E48863D1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99436"/>
            <a:ext cx="1340478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3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A9F8-F5AF-4420-84C5-DD340241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Multiple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CFEB-D992-4487-AEB0-12BD0733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for Multiple Schemas</a:t>
            </a:r>
          </a:p>
        </p:txBody>
      </p:sp>
    </p:spTree>
    <p:extLst>
      <p:ext uri="{BB962C8B-B14F-4D97-AF65-F5344CB8AC3E}">
        <p14:creationId xmlns:p14="http://schemas.microsoft.com/office/powerpoint/2010/main" val="1134333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9A82-8AB8-46E2-803C-BA3212FE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and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8E-0014-4495-9CC1-2D3ED177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0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A9F8-F5AF-4420-84C5-DD340241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CFEB-D992-4487-AEB0-12BD0733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Test Data</a:t>
            </a:r>
          </a:p>
        </p:txBody>
      </p:sp>
    </p:spTree>
    <p:extLst>
      <p:ext uri="{BB962C8B-B14F-4D97-AF65-F5344CB8AC3E}">
        <p14:creationId xmlns:p14="http://schemas.microsoft.com/office/powerpoint/2010/main" val="226623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47EF-D710-4F17-87F9-EE6F1908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and monitor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DF40-381E-4249-8612-44483F3C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9DE6-0E9E-4E23-A4E9-C79EA752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Multi-phase schema commit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8CBE-222E-4F6F-9384-4B6B8A2E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Propose New Schema: </a:t>
            </a:r>
            <a:r>
              <a:rPr lang="en-US" dirty="0" err="1"/>
              <a:t>checkin</a:t>
            </a:r>
            <a:r>
              <a:rPr lang="en-US" dirty="0"/>
              <a:t> new schema, contains both old (primary) and new (backup) fields, no field deletes/renames, DAO abstracts column type changes, make app new schema, write to both old and new columns, migrate old data as needed, easy to rollback</a:t>
            </a:r>
          </a:p>
          <a:p>
            <a:r>
              <a:rPr lang="en-US" dirty="0"/>
              <a:t>Flip source of truth: new fields should be primary, old fields will still be valid. Previous release will still work</a:t>
            </a:r>
          </a:p>
          <a:p>
            <a:r>
              <a:rPr lang="en-US" dirty="0"/>
              <a:t>Remove old references: Once you're certain you're not going to roll back, stop reading/writing the old data. This is your hard flip. </a:t>
            </a:r>
          </a:p>
          <a:p>
            <a:r>
              <a:rPr lang="en-US" dirty="0"/>
              <a:t>requires at least two periods of schema change and one period that involves multiple software rollouts</a:t>
            </a:r>
          </a:p>
          <a:p>
            <a:r>
              <a:rPr lang="en-US" dirty="0"/>
              <a:t>requires that your application is well formed. Your application needs to be properly modularized, use reasonable DAOs or otherwise have complete understanding of how the data is accessed</a:t>
            </a:r>
          </a:p>
        </p:txBody>
      </p:sp>
    </p:spTree>
    <p:extLst>
      <p:ext uri="{BB962C8B-B14F-4D97-AF65-F5344CB8AC3E}">
        <p14:creationId xmlns:p14="http://schemas.microsoft.com/office/powerpoint/2010/main" val="1221682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1A98-B388-4230-B6E6-B14F5A75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Deployments with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AD8A3-AC2D-45CF-87D4-EF074F7A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1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17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0" y="3630529"/>
            <a:ext cx="434717" cy="438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71" y="4273542"/>
            <a:ext cx="463419" cy="34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77" y="4811274"/>
            <a:ext cx="504770" cy="424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5" y="5432551"/>
            <a:ext cx="495856" cy="45473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459685" y="528393"/>
            <a:ext cx="4517282" cy="2794224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 Hari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Consultant @ Nebbia Tech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MVP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President, Orlando .NET UG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Organizer, Orlando Codecamp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53535">
                  <a:lumMod val="75000"/>
                  <a:lumOff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87846" y="3630529"/>
            <a:ext cx="3841453" cy="2344982"/>
          </a:xfrm>
          <a:prstGeom prst="rect">
            <a:avLst/>
          </a:prstGeom>
        </p:spPr>
        <p:txBody>
          <a:bodyPr vert="horz" lIns="91427" tIns="45713" rIns="91427" bIns="45713" rtlCol="0">
            <a:normAutofit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santoshhari.wordpress.com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santosh@nebbiatech.com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@_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s_hari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/in/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8FA6-8A25-490A-AA57-C71118B5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6" y="2099436"/>
            <a:ext cx="2094494" cy="2094494"/>
          </a:xfrm>
          <a:prstGeom prst="rect">
            <a:avLst/>
          </a:prstGeom>
        </p:spPr>
      </p:pic>
      <p:pic>
        <p:nvPicPr>
          <p:cNvPr id="11" name="Picture 2" descr="MVP Award">
            <a:extLst>
              <a:ext uri="{FF2B5EF4-FFF2-40B4-BE49-F238E27FC236}">
                <a16:creationId xmlns:a16="http://schemas.microsoft.com/office/drawing/2014/main" id="{7F2A5335-77FD-4CB9-AE16-E48863D1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99436"/>
            <a:ext cx="1340478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46F88-6FF5-483C-99F6-10F9EEE7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FD0B62-C93A-4CDC-A2A1-63123E805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5693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7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98BC-B55C-4FCD-9B65-31B4F3F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factory of the future will have only two employees, a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a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dog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The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will be there to feed the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dog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The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dog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will be there to keep the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from touching the equipment.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1592-E64C-4F6E-A930-C0E8E81AE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Warren Bennis - scholar, organizational consultant and author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505FD-EF3D-474A-B6D8-A0B3B856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title and some content inspired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B682C-B702-45A1-AB83-C8115E8A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15" y="492573"/>
            <a:ext cx="561615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78BD9-B4AF-4EF2-9E58-490989C3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Yes, I got permission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9F2E95-8B16-43BA-BCC6-BD6FE5A6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23138"/>
            <a:ext cx="6553545" cy="56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7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9E46E-AC43-453F-BE7D-362A6FBD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state of database deployments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21285-B5D5-4D4F-91B9-64E848943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66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36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215C-C7D6-403B-B657-84AC267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Jumping through hoops for database deployments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1F2B6C1-6560-4EA0-9A1D-7D866D0F7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443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73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1C3FE28448E42984F9444ABF057AF" ma:contentTypeVersion="14" ma:contentTypeDescription="Create a new document." ma:contentTypeScope="" ma:versionID="884ec80b8043abb5655f58b9e2cf59c3">
  <xsd:schema xmlns:xsd="http://www.w3.org/2001/XMLSchema" xmlns:xs="http://www.w3.org/2001/XMLSchema" xmlns:p="http://schemas.microsoft.com/office/2006/metadata/properties" xmlns:ns3="1f123b7c-ad5a-455f-a6c3-4ce887105afd" xmlns:ns4="c00dd7dc-c971-4f68-becf-1051e79e2676" targetNamespace="http://schemas.microsoft.com/office/2006/metadata/properties" ma:root="true" ma:fieldsID="e845f089ad8e36f3cfa6cc87e689f8ec" ns3:_="" ns4:_="">
    <xsd:import namespace="1f123b7c-ad5a-455f-a6c3-4ce887105afd"/>
    <xsd:import namespace="c00dd7dc-c971-4f68-becf-1051e79e267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23b7c-ad5a-455f-a6c3-4ce887105afd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dd7dc-c971-4f68-becf-1051e79e267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1f123b7c-ad5a-455f-a6c3-4ce887105afd" xsi:nil="true"/>
    <MigrationWizIdPermissions xmlns="1f123b7c-ad5a-455f-a6c3-4ce887105afd" xsi:nil="true"/>
    <MigrationWizIdPermissionLevels xmlns="1f123b7c-ad5a-455f-a6c3-4ce887105afd" xsi:nil="true"/>
    <MigrationWizIdDocumentLibraryPermissions xmlns="1f123b7c-ad5a-455f-a6c3-4ce887105afd" xsi:nil="true"/>
    <MigrationWizIdSecurityGroups xmlns="1f123b7c-ad5a-455f-a6c3-4ce887105afd" xsi:nil="true"/>
  </documentManagement>
</p:properties>
</file>

<file path=customXml/itemProps1.xml><?xml version="1.0" encoding="utf-8"?>
<ds:datastoreItem xmlns:ds="http://schemas.openxmlformats.org/officeDocument/2006/customXml" ds:itemID="{822C253E-FEF7-4D35-8054-62B209A79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371E37-888E-4555-8CBB-06F2664751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23b7c-ad5a-455f-a6c3-4ce887105afd"/>
    <ds:schemaRef ds:uri="c00dd7dc-c971-4f68-becf-1051e79e26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F4D0E6-9346-4E75-822F-87D8BE531436}">
  <ds:schemaRefs>
    <ds:schemaRef ds:uri="http://schemas.microsoft.com/office/2006/metadata/properties"/>
    <ds:schemaRef ds:uri="http://schemas.microsoft.com/office/infopath/2007/PartnerControls"/>
    <ds:schemaRef ds:uri="1f123b7c-ad5a-455f-a6c3-4ce887105a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1736</Words>
  <Application>Microsoft Office PowerPoint</Application>
  <PresentationFormat>Widescreen</PresentationFormat>
  <Paragraphs>251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 Light</vt:lpstr>
      <vt:lpstr>Office Theme</vt:lpstr>
      <vt:lpstr>SQL is not an excuse to avoid DevOps</vt:lpstr>
      <vt:lpstr>PowerPoint Presentation</vt:lpstr>
      <vt:lpstr>PowerPoint Presentation</vt:lpstr>
      <vt:lpstr>Agenda</vt:lpstr>
      <vt:lpstr>The factory of the future will have only two employees, a man and a dog. The man will be there to feed the dog. The dog will be there to keep the man from touching the equipment.</vt:lpstr>
      <vt:lpstr>The title and some content inspired by</vt:lpstr>
      <vt:lpstr>Yes, I got permission </vt:lpstr>
      <vt:lpstr>Current state of database deployments</vt:lpstr>
      <vt:lpstr>Jumping through hoops for database deployments</vt:lpstr>
      <vt:lpstr>Concerns with DevOps</vt:lpstr>
      <vt:lpstr>Risk avoidance causes fragility</vt:lpstr>
      <vt:lpstr>DevOps is the union of people, process, and products to enable continuous delivery of value to our end users</vt:lpstr>
      <vt:lpstr>How to DevOps</vt:lpstr>
      <vt:lpstr>DevOps is anti-fragile</vt:lpstr>
      <vt:lpstr>DevOps for databases</vt:lpstr>
      <vt:lpstr>Demo</vt:lpstr>
      <vt:lpstr>Parting thoughts</vt:lpstr>
      <vt:lpstr>Don’t throw stuff over the wall</vt:lpstr>
      <vt:lpstr>Don’t attempt to boil the ocean</vt:lpstr>
      <vt:lpstr>Pipeline and automate everything</vt:lpstr>
      <vt:lpstr>Reduce drift between environments</vt:lpstr>
      <vt:lpstr>Log and monitor everything</vt:lpstr>
      <vt:lpstr>DevOps *will* hurt at first</vt:lpstr>
      <vt:lpstr>DevOps is a journey</vt:lpstr>
      <vt:lpstr>Resources </vt:lpstr>
      <vt:lpstr>PowerPoint Presentation</vt:lpstr>
      <vt:lpstr>State-based database change management</vt:lpstr>
      <vt:lpstr>Migration-based database change management  </vt:lpstr>
      <vt:lpstr>Automated Schema Updates</vt:lpstr>
      <vt:lpstr>Coding for Multiple Schemas</vt:lpstr>
      <vt:lpstr>Infrastructure and environments</vt:lpstr>
      <vt:lpstr>Generate Test Data</vt:lpstr>
      <vt:lpstr>Log and monitor everything</vt:lpstr>
      <vt:lpstr>Multi-phase schema commit </vt:lpstr>
      <vt:lpstr>App Deployments with 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is not an excuse to avoid DevOps</dc:title>
  <dc:creator>Santosh Hari</dc:creator>
  <cp:lastModifiedBy>Santosh Hari</cp:lastModifiedBy>
  <cp:revision>2</cp:revision>
  <dcterms:created xsi:type="dcterms:W3CDTF">2019-08-23T19:00:10Z</dcterms:created>
  <dcterms:modified xsi:type="dcterms:W3CDTF">2019-08-24T18:51:25Z</dcterms:modified>
</cp:coreProperties>
</file>