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05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53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93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0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2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51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51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98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8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52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5CA0-5CAA-4412-B88E-D3582A4AAE2A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C96D-EC68-4779-BD9F-F66615402B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25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770215" y="1417471"/>
            <a:ext cx="7565771" cy="4134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6285238" y="10481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759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030186" y="3299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453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004457" y="1658904"/>
            <a:ext cx="3388179" cy="328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6760030" y="1658904"/>
            <a:ext cx="3341714" cy="328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1 9"/>
          <p:cNvCxnSpPr/>
          <p:nvPr/>
        </p:nvCxnSpPr>
        <p:spPr>
          <a:xfrm>
            <a:off x="2770215" y="5690507"/>
            <a:ext cx="3782885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280807" y="11991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379</a:t>
            </a:r>
            <a:endParaRPr lang="it-IT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6553101" y="5702753"/>
            <a:ext cx="3782885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5" idx="2"/>
          </p:cNvCxnSpPr>
          <p:nvPr/>
        </p:nvCxnSpPr>
        <p:spPr>
          <a:xfrm>
            <a:off x="6553100" y="1417471"/>
            <a:ext cx="0" cy="446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8264778" y="11991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379</a:t>
            </a:r>
            <a:endParaRPr lang="it-IT" dirty="0"/>
          </a:p>
        </p:txBody>
      </p:sp>
      <p:cxnSp>
        <p:nvCxnSpPr>
          <p:cNvPr id="19" name="Connettore 1 18"/>
          <p:cNvCxnSpPr/>
          <p:nvPr/>
        </p:nvCxnSpPr>
        <p:spPr>
          <a:xfrm>
            <a:off x="2770215" y="5710722"/>
            <a:ext cx="0" cy="17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2982586" y="5706836"/>
            <a:ext cx="0" cy="17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>
            <a:off x="6370765" y="5698671"/>
            <a:ext cx="0" cy="17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6760030" y="5706836"/>
            <a:ext cx="0" cy="17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10335986" y="5686228"/>
            <a:ext cx="0" cy="17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10175322" y="5694589"/>
            <a:ext cx="0" cy="17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2637064" y="59210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20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6257825" y="58131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20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506938" y="58131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20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10067726" y="5812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20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393795" y="451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339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8176681" y="451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339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946913" y="162119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20,20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6780883" y="164918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379,20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3361084" y="31152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350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7316607" y="31103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350</a:t>
            </a:r>
            <a:endParaRPr lang="it-IT" dirty="0"/>
          </a:p>
        </p:txBody>
      </p:sp>
      <p:cxnSp>
        <p:nvCxnSpPr>
          <p:cNvPr id="37" name="Connettore 2 36"/>
          <p:cNvCxnSpPr/>
          <p:nvPr/>
        </p:nvCxnSpPr>
        <p:spPr>
          <a:xfrm flipH="1" flipV="1">
            <a:off x="3630059" y="1658297"/>
            <a:ext cx="35699" cy="3231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 flipV="1">
            <a:off x="7580532" y="1658297"/>
            <a:ext cx="35699" cy="3231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3004457" y="4702624"/>
            <a:ext cx="338817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6736797" y="4701152"/>
            <a:ext cx="338817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2941766" y="1604867"/>
            <a:ext cx="136171" cy="1177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/>
          <p:cNvSpPr/>
          <p:nvPr/>
        </p:nvSpPr>
        <p:spPr>
          <a:xfrm>
            <a:off x="6689320" y="1599401"/>
            <a:ext cx="136171" cy="1177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161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AG</dc:creator>
  <cp:lastModifiedBy>AG</cp:lastModifiedBy>
  <cp:revision>3</cp:revision>
  <dcterms:created xsi:type="dcterms:W3CDTF">2021-05-13T20:12:35Z</dcterms:created>
  <dcterms:modified xsi:type="dcterms:W3CDTF">2021-05-13T20:33:43Z</dcterms:modified>
</cp:coreProperties>
</file>