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61" r:id="rId9"/>
    <p:sldId id="260" r:id="rId10"/>
    <p:sldId id="262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BA9A005C-777C-42C3-8389-2E956F647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8EDC33F7-2D66-4A9C-90E9-CA33CDCDF8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5B410D-23A6-40BC-BEED-CE42B7D55B7D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42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09. CSS </a:t>
            </a:r>
            <a:r>
              <a:rPr lang="ko-KR" altLang="en-US"/>
              <a:t>레이아웃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10" y="2583809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4752" y="2583809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 </a:t>
            </a:r>
            <a:r>
              <a:rPr lang="ko-KR" altLang="en-US" b="1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4910" y="3322040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4752" y="3322040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다단으로 편집하기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4910" y="4060271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752" y="4060271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 스타일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position:absolute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요소의 위치는 가장 가까운 부모 요소나</a:t>
            </a:r>
            <a:r>
              <a:rPr lang="en-US" altLang="ko-KR" sz="1400"/>
              <a:t> </a:t>
            </a:r>
            <a:r>
              <a:rPr lang="ko-KR" altLang="en-US" sz="1400"/>
              <a:t>조상 요소 중 </a:t>
            </a:r>
            <a:r>
              <a:rPr lang="en-US" altLang="ko-KR" sz="1400"/>
              <a:t>position:relative</a:t>
            </a:r>
            <a:r>
              <a:rPr lang="ko-KR" altLang="en-US" sz="1400"/>
              <a:t>인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left, top, right, bottom </a:t>
            </a:r>
            <a:r>
              <a:rPr lang="ko-KR" altLang="en-US" sz="1400"/>
              <a:t>속성을 사용해 네 모서리에서 얼마나 떨어져 있는지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7603223" y="1722629"/>
            <a:ext cx="321811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#wrap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absolute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#crd2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#crd3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#crd4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#crd5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89" y="3717117"/>
            <a:ext cx="2229942" cy="2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4) position:fixed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요소가</a:t>
            </a:r>
            <a:r>
              <a:rPr lang="en-US" altLang="ko-KR" sz="1400"/>
              <a:t> </a:t>
            </a:r>
            <a:r>
              <a:rPr lang="ko-KR" altLang="en-US" sz="1400"/>
              <a:t>아닌 브라우저 창 기준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브라우저 창 왼쪽 위 꼭지점</a:t>
            </a:r>
            <a:r>
              <a:rPr lang="en-US" altLang="ko-KR" sz="1400">
                <a:sym typeface="Wingdings" panose="05000000000000000000" pitchFamily="2" charset="2"/>
              </a:rPr>
              <a:t>(0,0) </a:t>
            </a:r>
            <a:r>
              <a:rPr lang="ko-KR" altLang="en-US" sz="1400">
                <a:sym typeface="Wingdings" panose="05000000000000000000" pitchFamily="2" charset="2"/>
              </a:rPr>
              <a:t>기준으로 좌표 계산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브라우저 창 화면을 스크롤하더라도 계속 같은 위치에 고정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1251587" y="3897167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018326"/>
            <a:ext cx="6118958" cy="15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9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visibility </a:t>
            </a:r>
            <a:r>
              <a:rPr lang="ko-KR" altLang="en-US" b="1"/>
              <a:t>속성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요소를 화면에 보이거나 보이지 않게 설정하는 속성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79" y="2163610"/>
            <a:ext cx="3350528" cy="250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9" y="2608138"/>
            <a:ext cx="5604370" cy="13068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3521" y="4124335"/>
            <a:ext cx="3218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.invisible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visibility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z-index </a:t>
            </a:r>
            <a:r>
              <a:rPr lang="ko-KR" altLang="en-US" b="1"/>
              <a:t>속성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 쌓는 순서 정하기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값이 크면 값이 작은 요소보다 위에 쌓인다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값을 명시하지 않으면  </a:t>
            </a:r>
            <a:r>
              <a:rPr lang="en-US" altLang="ko-KR" sz="1400"/>
              <a:t>1</a:t>
            </a:r>
            <a:r>
              <a:rPr lang="ko-KR" altLang="en-US" sz="1400"/>
              <a:t>부터</a:t>
            </a:r>
            <a:r>
              <a:rPr lang="en-US" altLang="ko-KR" sz="1400"/>
              <a:t> </a:t>
            </a:r>
            <a:r>
              <a:rPr lang="ko-KR" altLang="en-US" sz="1400"/>
              <a:t>시작해서 </a:t>
            </a:r>
            <a:r>
              <a:rPr lang="en-US" altLang="ko-KR" sz="1400"/>
              <a:t>1</a:t>
            </a:r>
            <a:r>
              <a:rPr lang="ko-KR" altLang="en-US" sz="1400"/>
              <a:t>씩 커진다</a:t>
            </a:r>
            <a:endParaRPr lang="en-US" altLang="ko-KR" sz="1400"/>
          </a:p>
        </p:txBody>
      </p:sp>
      <p:sp>
        <p:nvSpPr>
          <p:cNvPr id="17" name="직사각형 16"/>
          <p:cNvSpPr/>
          <p:nvPr/>
        </p:nvSpPr>
        <p:spPr>
          <a:xfrm>
            <a:off x="6738176" y="3017433"/>
            <a:ext cx="2263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div#wrapper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817" y="2935488"/>
            <a:ext cx="1638300" cy="1733550"/>
          </a:xfrm>
          <a:prstGeom prst="rect">
            <a:avLst/>
          </a:prstGeom>
        </p:spPr>
      </p:pic>
      <p:pic>
        <p:nvPicPr>
          <p:cNvPr id="9" name="그림 8" descr="사진, 음식, 테이블이(가) 표시된 사진&#10;&#10;자동 생성된 설명">
            <a:extLst>
              <a:ext uri="{FF2B5EF4-FFF2-40B4-BE49-F238E27FC236}">
                <a16:creationId xmlns:a16="http://schemas.microsoft.com/office/drawing/2014/main" id="{D10F438C-25BF-4804-BFC7-16F8AC77B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6" y="5239175"/>
            <a:ext cx="3934999" cy="14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1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visibility </a:t>
            </a:r>
            <a:r>
              <a:rPr lang="ko-KR" altLang="en-US" b="1"/>
              <a:t>속성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676" y="1647331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요소를 화면에 보이거나 보이지 않게 설정하는 속성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7" y="2148160"/>
            <a:ext cx="3350528" cy="250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9" y="2608138"/>
            <a:ext cx="5604370" cy="13068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10443" y="3340421"/>
            <a:ext cx="3218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.invisible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visibility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9" name="그림 8" descr="사진, 음식, 테이블이(가) 표시된 사진&#10;&#10;자동 생성된 설명">
            <a:extLst>
              <a:ext uri="{FF2B5EF4-FFF2-40B4-BE49-F238E27FC236}">
                <a16:creationId xmlns:a16="http://schemas.microsoft.com/office/drawing/2014/main" id="{D10F438C-25BF-4804-BFC7-16F8AC77B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05" y="1501846"/>
            <a:ext cx="3934999" cy="1450345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227BA0C-11F6-4436-8B29-B0E15EB14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" y="4108885"/>
            <a:ext cx="6345725" cy="23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column-width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너비를 고정해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커지면 단의 개수가 많아진다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802845" y="2982342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-webkit-column-count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-moz-column-count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column-count 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개수를 먼저 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커질수록 단의 너비가 넓어진다</a:t>
            </a:r>
            <a:r>
              <a:rPr lang="en-US" altLang="ko-KR" sz="140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5" y="2395987"/>
            <a:ext cx="2886248" cy="321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46" y="2415363"/>
            <a:ext cx="2673133" cy="3202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5" y="4616314"/>
            <a:ext cx="4400653" cy="20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break-before, break-after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요소의 앞이나 뒤에</a:t>
            </a:r>
            <a:r>
              <a:rPr lang="en-US" altLang="ko-KR" sz="1400"/>
              <a:t> </a:t>
            </a:r>
            <a:r>
              <a:rPr lang="ko-KR" altLang="en-US" sz="1400"/>
              <a:t>다단 위치 지정 </a:t>
            </a:r>
            <a:r>
              <a:rPr lang="en-US" altLang="ko-KR" sz="1400"/>
              <a:t>(</a:t>
            </a:r>
            <a:r>
              <a:rPr lang="ko-KR" altLang="en-US" sz="1400"/>
              <a:t>주로 인쇄 목적</a:t>
            </a:r>
            <a:r>
              <a:rPr lang="en-US" altLang="ko-KR" sz="140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break-before:avoid-column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break-after:column,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bread-after:avoid-column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228" y="3586992"/>
            <a:ext cx="3218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4;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column-rule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break-before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column-span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단을 하나로 합치기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8" y="3279406"/>
            <a:ext cx="2709577" cy="3342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65" y="2167109"/>
            <a:ext cx="2202925" cy="2770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65" y="2530477"/>
            <a:ext cx="4714700" cy="105651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09016" y="3720517"/>
            <a:ext cx="32181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column-rule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.no-col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……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="no-col"&gt; ……&lt;/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733" y="3518314"/>
            <a:ext cx="2244310" cy="31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caption-side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캡션</a:t>
            </a:r>
            <a:r>
              <a:rPr lang="en-US" altLang="ko-KR" sz="1400"/>
              <a:t>(</a:t>
            </a:r>
            <a:r>
              <a:rPr lang="ko-KR" altLang="en-US" sz="1400"/>
              <a:t>설명글</a:t>
            </a:r>
            <a:r>
              <a:rPr lang="en-US" altLang="ko-KR" sz="1400"/>
              <a:t>)</a:t>
            </a:r>
            <a:r>
              <a:rPr lang="ko-KR" altLang="en-US" sz="1400"/>
              <a:t>은 기본으로 표 위쪽에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 속성을 이용해 아래쪽에 표시 가능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border-collapse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 테두리와 셀 테두리를 합칠 것인지 설정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821948" y="4252255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0" y="2444164"/>
            <a:ext cx="2725155" cy="3005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117" y="3217660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20786" y="3732681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표의</a:t>
            </a:r>
            <a:r>
              <a:rPr lang="en-US" altLang="ko-KR" sz="1400"/>
              <a:t> </a:t>
            </a:r>
            <a:r>
              <a:rPr lang="ko-KR" altLang="en-US" sz="1400"/>
              <a:t>바깥 테두리와 셀 테두리 모두 지정해야 함</a:t>
            </a:r>
            <a:r>
              <a:rPr lang="en-US" altLang="ko-KR" sz="14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77" y="4359772"/>
            <a:ext cx="1808452" cy="1725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111182"/>
            <a:ext cx="3153998" cy="268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383" y="2444164"/>
            <a:ext cx="3927752" cy="100283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53998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8065" y="4419821"/>
            <a:ext cx="1801245" cy="16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border-spacing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border-collapse:separate</a:t>
            </a:r>
            <a:r>
              <a:rPr lang="ko-KR" altLang="en-US" sz="1400"/>
              <a:t>를 사용해 셀들을 분리했을 경우</a:t>
            </a:r>
            <a:r>
              <a:rPr lang="en-US" altLang="ko-KR" sz="1400"/>
              <a:t>, </a:t>
            </a:r>
            <a:r>
              <a:rPr lang="ko-KR" altLang="en-US" sz="1400"/>
              <a:t>인접한 셀 테두리 사이의 거리를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</a:t>
            </a:r>
            <a:r>
              <a:rPr lang="en-US" altLang="ko-KR" sz="1400"/>
              <a:t> 1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수평 거리 </a:t>
            </a:r>
            <a:r>
              <a:rPr lang="en-US" altLang="ko-KR" sz="1400"/>
              <a:t>&amp; </a:t>
            </a:r>
            <a:r>
              <a:rPr lang="ko-KR" altLang="en-US" sz="1400"/>
              <a:t>수직 거리를 같게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 </a:t>
            </a:r>
            <a:r>
              <a:rPr lang="en-US" altLang="ko-KR" sz="1400"/>
              <a:t>2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첫번째 값은 수평 거리</a:t>
            </a:r>
            <a:r>
              <a:rPr lang="en-US" altLang="ko-KR" sz="1400"/>
              <a:t>, </a:t>
            </a:r>
            <a:r>
              <a:rPr lang="ko-KR" altLang="en-US" sz="1400"/>
              <a:t>두번째 값은 수직 거리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empty-cell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border-collapse:separate</a:t>
            </a:r>
            <a:r>
              <a:rPr lang="ko-KR" altLang="en-US" sz="1400">
                <a:latin typeface="+mn-ea"/>
              </a:rPr>
              <a:t>를 사용해 셀들을 분리했을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내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용이 없는 빈 셀들의 표시 여부를 지정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6471583" y="3025264"/>
            <a:ext cx="4895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.schedule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="tb1"&gt;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="tb2"&gt;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  <a:endParaRPr lang="ko-KR" altLang="en-US" sz="1200"/>
          </a:p>
          <a:p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3140502"/>
            <a:ext cx="2332139" cy="287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9" y="4130298"/>
            <a:ext cx="2304747" cy="1985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86" y="2472869"/>
            <a:ext cx="2419700" cy="2854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44" y="4809558"/>
            <a:ext cx="2200813" cy="150262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261" y="4809558"/>
            <a:ext cx="2347851" cy="15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9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너비나 높이를 지정하지 않으면 셀 안의 내용이 표시될 만큼만 표시된다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width </a:t>
            </a:r>
            <a:r>
              <a:rPr lang="ko-KR" altLang="en-US" sz="1400"/>
              <a:t>값을 지정할 경우 </a:t>
            </a:r>
            <a:r>
              <a:rPr lang="en-US" altLang="ko-KR" sz="1400"/>
              <a:t>padding </a:t>
            </a:r>
            <a:r>
              <a:rPr lang="ko-KR" altLang="en-US" sz="1400"/>
              <a:t>속성을 이용해 여백을 넣어주면 보기 좋게 꾸밀 수 있다</a:t>
            </a:r>
            <a:r>
              <a:rPr lang="en-US" altLang="ko-KR" sz="1400"/>
              <a:t>.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table-layout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셀 안의 내용 양에 따라 셀 너비를 변하게 할지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고정시킬지 결정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0" y="3974902"/>
            <a:ext cx="2636508" cy="1669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18" y="2167109"/>
            <a:ext cx="2316410" cy="284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3" y="2543980"/>
            <a:ext cx="4350454" cy="948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24918" y="3692279"/>
            <a:ext cx="32181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table-layout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word-break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break-all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961" y="4283394"/>
            <a:ext cx="27146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수평 정렬 방법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vertical-align</a:t>
            </a: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99738" y="2724929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.table1 td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6351896" y="4362925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middle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" y="2139797"/>
            <a:ext cx="3137656" cy="342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26" y="2762557"/>
            <a:ext cx="2316605" cy="7625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24918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수직 정렬 방법</a:t>
            </a:r>
            <a:br>
              <a:rPr lang="en-US" altLang="ko-KR" sz="1400"/>
            </a:b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092960"/>
            <a:ext cx="3229654" cy="16788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662" y="4217236"/>
            <a:ext cx="2826041" cy="1485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0453A-82EE-4232-B8FD-DE75E7054287}"/>
              </a:ext>
            </a:extLst>
          </p:cNvPr>
          <p:cNvSpPr txBox="1"/>
          <p:nvPr/>
        </p:nvSpPr>
        <p:spPr>
          <a:xfrm>
            <a:off x="9439760" y="5756507"/>
            <a:ext cx="2521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(</a:t>
            </a:r>
            <a:r>
              <a:rPr lang="ko-KR" altLang="en-US" sz="800"/>
              <a:t>위 그림의 빗금친 부분은 화면에 보이지 않습니다</a:t>
            </a:r>
            <a:r>
              <a:rPr lang="en-US" altLang="ko-KR" sz="800"/>
              <a:t>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77665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 </a:t>
            </a:r>
            <a:r>
              <a:rPr lang="ko-KR" altLang="en-US" b="1"/>
              <a:t>포지셔닝이란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CSS</a:t>
            </a:r>
            <a:r>
              <a:rPr lang="ko-KR" altLang="en-US" sz="1400"/>
              <a:t>를 웹 문서 요소를 적절히 배치하는 것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9" y="3257100"/>
            <a:ext cx="2973897" cy="20158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42" y="3014966"/>
            <a:ext cx="5048771" cy="2966862"/>
          </a:xfrm>
          <a:prstGeom prst="rect">
            <a:avLst/>
          </a:prstGeom>
        </p:spPr>
      </p:pic>
      <p:sp>
        <p:nvSpPr>
          <p:cNvPr id="10" name="덧셈 기호 9"/>
          <p:cNvSpPr/>
          <p:nvPr/>
        </p:nvSpPr>
        <p:spPr>
          <a:xfrm>
            <a:off x="3973765" y="3995651"/>
            <a:ext cx="385893" cy="343948"/>
          </a:xfrm>
          <a:prstGeom prst="mathPlus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96569" y="376915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C00000"/>
                </a:solidFill>
              </a:rPr>
              <a:t>CSS</a:t>
            </a:r>
          </a:p>
          <a:p>
            <a:r>
              <a:rPr lang="ko-KR" altLang="en-US" sz="2400" b="1">
                <a:solidFill>
                  <a:srgbClr val="C00000"/>
                </a:solidFill>
              </a:rPr>
              <a:t>포지셔닝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830349" y="3995651"/>
            <a:ext cx="578840" cy="2550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5039" y="2928557"/>
            <a:ext cx="337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HTML </a:t>
            </a:r>
            <a:r>
              <a:rPr lang="ko-KR" altLang="en-US" sz="1100"/>
              <a:t>마크업으로 작성한 웹 문서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8277" y="2707189"/>
            <a:ext cx="337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우리가 보는 웹 사이트</a:t>
            </a:r>
          </a:p>
        </p:txBody>
      </p:sp>
    </p:spTree>
    <p:extLst>
      <p:ext uri="{BB962C8B-B14F-4D97-AF65-F5344CB8AC3E}">
        <p14:creationId xmlns:p14="http://schemas.microsoft.com/office/powerpoint/2010/main" val="10787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box-sizing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박스 모델 너비 값의 기준을 지정함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090621"/>
            <a:ext cx="2978091" cy="279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8" y="2588153"/>
            <a:ext cx="5620624" cy="8900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580" y="2184240"/>
            <a:ext cx="1825090" cy="3187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5BC662-9E5D-42CA-AA2B-7342F6A58311}"/>
              </a:ext>
            </a:extLst>
          </p:cNvPr>
          <p:cNvSpPr/>
          <p:nvPr/>
        </p:nvSpPr>
        <p:spPr>
          <a:xfrm>
            <a:off x="439024" y="3825884"/>
            <a:ext cx="6096000" cy="13433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CSS를 이용해 여러 박스 모델을 화면상에 배치하려면 박스 모델의 너비 값을 정확히 계산해야 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width 값을 계산하기 어렵다면 box-sizing:border-box;로 지정해 박스 모델 너비를 알기 쉽게 바꾸어 놓는 것도 좋은 방법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932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box-sizing </a:t>
            </a:r>
            <a:r>
              <a:rPr lang="ko-KR" altLang="en-US" b="1"/>
              <a:t>속성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916" y="2002319"/>
            <a:ext cx="4636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기준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테두리까지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전체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기준*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 전체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11" y="4355880"/>
            <a:ext cx="1775015" cy="15186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115" y="4355880"/>
            <a:ext cx="1825511" cy="152551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528D034-2647-4C2E-A904-D31EDE4D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60" y="2107838"/>
            <a:ext cx="5674942" cy="193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9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float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요소를</a:t>
            </a:r>
            <a:r>
              <a:rPr lang="en-US" altLang="ko-KR" sz="1400"/>
              <a:t> </a:t>
            </a:r>
            <a:r>
              <a:rPr lang="ko-KR" altLang="en-US" sz="1400"/>
              <a:t>왼쪽이나 오른쪽에 떠 있게 만듦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184240"/>
            <a:ext cx="3005843" cy="173315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CC344D-E195-41A3-914D-7B978331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74" y="4294445"/>
            <a:ext cx="4231705" cy="143104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0439A6B-2E57-4C89-A5C9-78D73E91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79" y="2378292"/>
            <a:ext cx="4975787" cy="32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float </a:t>
            </a:r>
            <a:r>
              <a:rPr lang="ko-KR" altLang="en-US" b="1"/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8961" y="1916832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3717325"/>
            <a:ext cx="3675995" cy="7324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2862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clear </a:t>
            </a:r>
            <a:r>
              <a:rPr lang="ko-KR" altLang="en-US" b="1"/>
              <a:t>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531" y="1661020"/>
            <a:ext cx="581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float </a:t>
            </a:r>
            <a:r>
              <a:rPr lang="ko-KR" altLang="en-US" sz="1400"/>
              <a:t>속성을 무효화 시키는 속성</a:t>
            </a:r>
            <a:endParaRPr lang="en-US" altLang="ko-KR" sz="1400"/>
          </a:p>
        </p:txBody>
      </p:sp>
      <p:sp>
        <p:nvSpPr>
          <p:cNvPr id="21" name="직사각형 20"/>
          <p:cNvSpPr/>
          <p:nvPr/>
        </p:nvSpPr>
        <p:spPr>
          <a:xfrm>
            <a:off x="7155810" y="3117161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10" y="2141460"/>
            <a:ext cx="3030610" cy="32911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517" y="4473035"/>
            <a:ext cx="2880439" cy="144326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1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73D4D4-37B1-417F-B5C4-0D73F1D5CCB9}"/>
              </a:ext>
            </a:extLst>
          </p:cNvPr>
          <p:cNvSpPr/>
          <p:nvPr/>
        </p:nvSpPr>
        <p:spPr>
          <a:xfrm>
            <a:off x="218113" y="1010868"/>
            <a:ext cx="3731675" cy="19756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4BFC6C-D9F2-4538-8A27-079B7315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2</a:t>
            </a:r>
            <a:r>
              <a:rPr lang="ko-KR" altLang="en-US"/>
              <a:t>단 레이아웃 만들기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C96D88D-5611-41FD-81BD-FCA42D77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80" y="2571232"/>
            <a:ext cx="3930653" cy="206829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6C9B440-0A73-4042-8E87-077005D88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52" y="4091789"/>
            <a:ext cx="3935864" cy="2535755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E9FC7A1-120F-4B20-9356-6EF989E16334}"/>
              </a:ext>
            </a:extLst>
          </p:cNvPr>
          <p:cNvCxnSpPr>
            <a:stCxn id="7" idx="3"/>
            <a:endCxn id="4" idx="0"/>
          </p:cNvCxnSpPr>
          <p:nvPr/>
        </p:nvCxnSpPr>
        <p:spPr>
          <a:xfrm>
            <a:off x="3949788" y="1998669"/>
            <a:ext cx="1658719" cy="572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A20CEF1-6A79-492B-9A51-56A54E51D405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573833" y="3605379"/>
            <a:ext cx="1724651" cy="486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75B6E0-9FE9-4986-8EFA-F752651E4566}"/>
              </a:ext>
            </a:extLst>
          </p:cNvPr>
          <p:cNvSpPr txBox="1"/>
          <p:nvPr/>
        </p:nvSpPr>
        <p:spPr>
          <a:xfrm>
            <a:off x="4446165" y="16777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마크업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5BBD0-A58D-4591-96C1-0989799FAB3F}"/>
              </a:ext>
            </a:extLst>
          </p:cNvPr>
          <p:cNvSpPr txBox="1"/>
          <p:nvPr/>
        </p:nvSpPr>
        <p:spPr>
          <a:xfrm>
            <a:off x="7860484" y="3275111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CSS </a:t>
            </a:r>
            <a:r>
              <a:rPr lang="ko-KR" altLang="en-US" sz="140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86183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 안에 요소들을 배치하기 위한 속성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2" y="2129824"/>
            <a:ext cx="3939746" cy="3550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2" y="2776155"/>
            <a:ext cx="4661657" cy="15131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57521" y="1132514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position:static </a:t>
            </a:r>
            <a:endParaRPr lang="ko-KR" alt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6266579" y="1501846"/>
            <a:ext cx="510050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흐름대로 배치한다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 </a:t>
            </a:r>
            <a:r>
              <a:rPr lang="ko-KR" altLang="en-US" sz="1400"/>
              <a:t>속성이나 </a:t>
            </a:r>
            <a:r>
              <a:rPr lang="en-US" altLang="ko-KR" sz="1400"/>
              <a:t>top </a:t>
            </a:r>
            <a:r>
              <a:rPr lang="ko-KR" altLang="en-US" sz="1400"/>
              <a:t>속성을  지정할 수 없다</a:t>
            </a:r>
            <a:r>
              <a:rPr lang="en-US" altLang="ko-KR" sz="140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66579" y="2285586"/>
            <a:ext cx="32181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213"/>
          <a:stretch/>
        </p:blipFill>
        <p:spPr>
          <a:xfrm>
            <a:off x="8326433" y="5089273"/>
            <a:ext cx="3418612" cy="5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797879" y="1881897"/>
            <a:ext cx="3218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-50px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position:relative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자연스럽게 배치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고정되어 있지 않고 다른 요소에 의해 바뀔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상대적인 위치를 사용하기 때문에 다른 요소와 조화를 이룬다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</a:t>
            </a:r>
            <a:r>
              <a:rPr lang="ko-KR" altLang="en-US" sz="1400"/>
              <a:t>나 </a:t>
            </a:r>
            <a:r>
              <a:rPr lang="en-US" altLang="ko-KR" sz="1400"/>
              <a:t>top </a:t>
            </a:r>
            <a:r>
              <a:rPr lang="ko-KR" altLang="en-US" sz="1400"/>
              <a:t>속성을 이용해 요소의 위치를 옮길 수도 있다</a:t>
            </a:r>
            <a:r>
              <a:rPr lang="en-US" altLang="ko-KR" sz="140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49" y="4652880"/>
            <a:ext cx="3778061" cy="12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9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1443</TotalTime>
  <Words>1613</Words>
  <Application>Microsoft Office PowerPoint</Application>
  <PresentationFormat>와이드스크린</PresentationFormat>
  <Paragraphs>331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D2Coding</vt:lpstr>
      <vt:lpstr>맑은 고딕</vt:lpstr>
      <vt:lpstr>Arial</vt:lpstr>
      <vt:lpstr>Office 테마</vt:lpstr>
      <vt:lpstr>09. CSS 레이아웃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[실습] 2단 레이아웃 만들기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다단으로 편집하기</vt:lpstr>
      <vt:lpstr>다단으로 편집하기</vt:lpstr>
      <vt:lpstr>표 스타일</vt:lpstr>
      <vt:lpstr>표 스타일</vt:lpstr>
      <vt:lpstr>표 스타일</vt:lpstr>
      <vt:lpstr>표 스타일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CSS 포지셔닝</dc:title>
  <dc:creator>Kyunghee Ko</dc:creator>
  <cp:lastModifiedBy>Ko Kyunghee</cp:lastModifiedBy>
  <cp:revision>23</cp:revision>
  <dcterms:created xsi:type="dcterms:W3CDTF">2016-12-24T06:05:40Z</dcterms:created>
  <dcterms:modified xsi:type="dcterms:W3CDTF">2019-12-21T07:57:58Z</dcterms:modified>
</cp:coreProperties>
</file>