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9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4C51-433B-43A8-9029-3B7878F67ABE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53E9-3161-4216-A8BB-6C9D4A6B6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Msharp Compiler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Steve “desire2020”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 1: rvalue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the member of an rvalue object rvalue?</a:t>
            </a:r>
          </a:p>
          <a:p>
            <a:pPr lvl="1"/>
            <a:r>
              <a:rPr lang="en-US" altLang="zh-CN" dirty="0" smtClean="0"/>
              <a:t>C++ : yes</a:t>
            </a:r>
          </a:p>
          <a:p>
            <a:pPr lvl="1"/>
            <a:r>
              <a:rPr lang="en-US" altLang="zh-CN" dirty="0" smtClean="0"/>
              <a:t>JAVA/C# : no</a:t>
            </a:r>
          </a:p>
          <a:p>
            <a:pPr lvl="1"/>
            <a:r>
              <a:rPr lang="en-US" altLang="zh-CN" dirty="0" smtClean="0"/>
              <a:t>M* : NO! (Verified by Lequn Chen).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6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Testcase 2:Fibonacci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Tail recurrence optimization.</a:t>
            </a:r>
          </a:p>
          <a:p>
            <a:pPr lvl="1"/>
            <a:r>
              <a:rPr lang="en-US" altLang="zh-CN" dirty="0" smtClean="0"/>
              <a:t>Level 0 : use jmp instead of call to start recurrence.</a:t>
            </a:r>
          </a:p>
          <a:p>
            <a:pPr lvl="2"/>
            <a:r>
              <a:rPr lang="en-US" altLang="zh-CN" dirty="0" smtClean="0"/>
              <a:t>Complexity doesn’t change.</a:t>
            </a:r>
          </a:p>
          <a:p>
            <a:pPr lvl="1"/>
            <a:r>
              <a:rPr lang="en-US" altLang="zh-CN" dirty="0" smtClean="0"/>
              <a:t>Level 1 : use loop to replace the optimization.</a:t>
            </a:r>
          </a:p>
          <a:p>
            <a:pPr lvl="2"/>
            <a:r>
              <a:rPr lang="en-US" altLang="zh-CN" dirty="0" smtClean="0"/>
              <a:t>Complexity is reduced.</a:t>
            </a:r>
          </a:p>
          <a:p>
            <a:r>
              <a:rPr lang="en-US" altLang="zh-CN" dirty="0" smtClean="0"/>
              <a:t>Constexpr folding.</a:t>
            </a:r>
          </a:p>
          <a:p>
            <a:pPr lvl="1"/>
            <a:r>
              <a:rPr lang="en-US" altLang="zh-CN" dirty="0" smtClean="0"/>
              <a:t>A pure function’s return value can be computed at compile time if given constexpr parameters.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interesting?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Flexible AST</a:t>
            </a:r>
          </a:p>
          <a:p>
            <a:pPr lvl="1"/>
            <a:r>
              <a:rPr lang="en-US" altLang="zh-CN" dirty="0" smtClean="0"/>
              <a:t>Thx to the hand-made parser </a:t>
            </a:r>
            <a:r>
              <a:rPr lang="en-US" altLang="zh-CN" dirty="0" smtClean="0">
                <a:sym typeface="Wingdings" panose="05000000000000000000" pitchFamily="2" charset="2"/>
              </a:rPr>
              <a:t>:)</a:t>
            </a:r>
            <a:endParaRPr lang="en-US" altLang="zh-CN" dirty="0" smtClean="0"/>
          </a:p>
          <a:p>
            <a:r>
              <a:rPr lang="en-US" altLang="zh-CN" dirty="0" smtClean="0"/>
              <a:t>Great library generated by gcc</a:t>
            </a:r>
          </a:p>
          <a:p>
            <a:r>
              <a:rPr lang="en-US" altLang="zh-CN" dirty="0" smtClean="0"/>
              <a:t>No additional library is dependent.</a:t>
            </a:r>
          </a:p>
          <a:p>
            <a:pPr lvl="1"/>
            <a:r>
              <a:rPr lang="en-US" altLang="zh-CN" dirty="0" smtClean="0"/>
              <a:t>All the functions are hand-made.</a:t>
            </a:r>
          </a:p>
          <a:p>
            <a:r>
              <a:rPr lang="en-US" altLang="zh-CN" dirty="0" smtClean="0"/>
              <a:t>Some interesting optimization.</a:t>
            </a:r>
          </a:p>
          <a:p>
            <a:r>
              <a:rPr lang="en-US" altLang="zh-CN" dirty="0" smtClean="0"/>
              <a:t>Shares the same IR with the Pen project and the CAP project.</a:t>
            </a:r>
          </a:p>
          <a:p>
            <a:pPr lvl="1"/>
            <a:r>
              <a:rPr lang="en-US" altLang="zh-CN" dirty="0" smtClean="0"/>
              <a:t>Interpretable IR!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81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ugly?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Code style.</a:t>
            </a:r>
          </a:p>
          <a:p>
            <a:pPr lvl="1"/>
            <a:r>
              <a:rPr lang="en-US" altLang="zh-CN" dirty="0" smtClean="0"/>
              <a:t>A total disaster.</a:t>
            </a:r>
          </a:p>
          <a:p>
            <a:r>
              <a:rPr lang="en-US" altLang="zh-CN" dirty="0" smtClean="0"/>
              <a:t>Memory management.</a:t>
            </a:r>
          </a:p>
          <a:p>
            <a:pPr lvl="1"/>
            <a:r>
              <a:rPr lang="en-US" altLang="zh-CN" dirty="0" smtClean="0"/>
              <a:t>Had to handle many disgusting cases to prevent memory leaking because there is no GC in the C++ programming language.</a:t>
            </a:r>
          </a:p>
          <a:p>
            <a:pPr lvl="1"/>
            <a:r>
              <a:rPr lang="en-US" altLang="zh-CN" smtClean="0"/>
              <a:t>This </a:t>
            </a:r>
            <a:r>
              <a:rPr lang="en-US" altLang="zh-CN" dirty="0" smtClean="0"/>
              <a:t>almost killed me.</a:t>
            </a:r>
          </a:p>
          <a:p>
            <a:r>
              <a:rPr lang="en-US" altLang="zh-CN" dirty="0" smtClean="0"/>
              <a:t>Register allocation.</a:t>
            </a:r>
          </a:p>
          <a:p>
            <a:pPr lvl="1"/>
            <a:r>
              <a:rPr lang="en-US" altLang="zh-CN" dirty="0" smtClean="0"/>
              <a:t>A stupid greedy algorithm that uses registers as a cache of memory of the lower hierarchy.</a:t>
            </a:r>
          </a:p>
          <a:p>
            <a:pPr lvl="1"/>
            <a:r>
              <a:rPr lang="en-US" altLang="zh-CN" dirty="0" smtClean="0"/>
              <a:t>Slow and ugly.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23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1: function inlining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support functions that are embedded with a </a:t>
            </a:r>
            <a:r>
              <a:rPr lang="en-US" altLang="zh-CN" dirty="0" smtClean="0"/>
              <a:t>single return statement.</a:t>
            </a:r>
          </a:p>
        </p:txBody>
      </p:sp>
    </p:spTree>
    <p:extLst>
      <p:ext uri="{BB962C8B-B14F-4D97-AF65-F5344CB8AC3E}">
        <p14:creationId xmlns:p14="http://schemas.microsoft.com/office/powerpoint/2010/main" val="19286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 2: linear expression compression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A = x + x + x + t + t + t + t + t + t + 7 + 5 + 1</a:t>
            </a:r>
          </a:p>
          <a:p>
            <a:r>
              <a:rPr lang="en-US" altLang="zh-CN" dirty="0" smtClean="0"/>
              <a:t>=&gt; A = x * 3 + t * 6 + 13</a:t>
            </a:r>
          </a:p>
          <a:p>
            <a:r>
              <a:rPr lang="en-US" altLang="zh-CN" dirty="0" smtClean="0"/>
              <a:t>Only support monomial.</a:t>
            </a:r>
          </a:p>
          <a:p>
            <a:r>
              <a:rPr lang="en-US" altLang="zh-CN" dirty="0" smtClean="0"/>
              <a:t>The constant folding optimization is included as part of this optimization.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7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3 : If phrase enlarge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&amp;&amp;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&amp;&amp;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 =&gt;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By average, this optimization reduces a half of the calculations of the logic expressions.</a:t>
                </a:r>
                <a:endParaRPr lang="en-US" altLang="zh-CN" b="0" dirty="0" smtClean="0"/>
              </a:p>
              <a:p>
                <a:r>
                  <a:rPr lang="en-US" altLang="zh-CN" dirty="0" smtClean="0"/>
                  <a:t>This idea is from Lequn “abcdabcd987” Chen.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70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4: Loop truncation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𝑓𝑜𝑟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=0;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≤2000; ++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&lt;0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{…}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=&gt;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&lt;0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𝑓𝑜𝑟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=0;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≤2000; ++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{…}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This idea is from Tiancheng Xie.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 5:AST-level dead code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Empty Loop</a:t>
            </a:r>
          </a:p>
          <a:p>
            <a:r>
              <a:rPr lang="en-US" altLang="zh-CN" dirty="0" smtClean="0"/>
              <a:t>Unused initialization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78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 6: Abstract interpretation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AST Level:</a:t>
            </a:r>
          </a:p>
          <a:p>
            <a:pPr lvl="1"/>
            <a:r>
              <a:rPr lang="en-US" altLang="zh-CN" dirty="0" smtClean="0"/>
              <a:t>Used to judge whether a function is a pure function (with no side effect and can be computed if given constexpr parameters).</a:t>
            </a:r>
          </a:p>
          <a:p>
            <a:r>
              <a:rPr lang="en-US" altLang="zh-CN" dirty="0" smtClean="0"/>
              <a:t>IR Level: (not fully implemented)</a:t>
            </a:r>
          </a:p>
          <a:p>
            <a:pPr lvl="1"/>
            <a:r>
              <a:rPr lang="en-US" altLang="zh-CN" dirty="0" smtClean="0"/>
              <a:t>Fold the whole program and directly output the answer if possible.</a:t>
            </a:r>
          </a:p>
          <a:p>
            <a:pPr lvl="1"/>
            <a:r>
              <a:rPr lang="en-US" altLang="zh-CN" dirty="0" smtClean="0"/>
              <a:t>Liveness analysis.</a:t>
            </a:r>
          </a:p>
          <a:p>
            <a:pPr lvl="1"/>
            <a:r>
              <a:rPr lang="en-US" altLang="zh-CN" dirty="0" smtClean="0"/>
              <a:t>Register allocation.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4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477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The Msharp Compiler</vt:lpstr>
      <vt:lpstr>What’s interesting?</vt:lpstr>
      <vt:lpstr>What’s ugly?</vt:lpstr>
      <vt:lpstr>Optimization 1: function inlining</vt:lpstr>
      <vt:lpstr>Optimization 2: linear expression compression</vt:lpstr>
      <vt:lpstr>Optimization 3 : If phrase enlarge</vt:lpstr>
      <vt:lpstr>Optimization 4: Loop truncation</vt:lpstr>
      <vt:lpstr>Optimization 5:AST-level dead code elimination</vt:lpstr>
      <vt:lpstr>Optimization 6: Abstract interpretation</vt:lpstr>
      <vt:lpstr>Testcase 1: rvalue test</vt:lpstr>
      <vt:lpstr>Testcase 2:Fibonacci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Msharp Compiler</dc:title>
  <dc:creator>卢思迪</dc:creator>
  <cp:lastModifiedBy>卢思迪</cp:lastModifiedBy>
  <cp:revision>14</cp:revision>
  <dcterms:created xsi:type="dcterms:W3CDTF">2017-06-20T06:57:33Z</dcterms:created>
  <dcterms:modified xsi:type="dcterms:W3CDTF">2017-06-20T08:04:22Z</dcterms:modified>
</cp:coreProperties>
</file>