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2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-17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3D26B-DFC2-4248-8ED0-AD3E108CBDD7}" type="datetime1">
              <a:rPr lang="en-US" smtClean="0"/>
              <a:pPr/>
              <a:t>1/9/18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4C003-38E8-486A-9BFD-47E55D87241C}" type="datetime1">
              <a:rPr lang="en-US" smtClean="0"/>
              <a:pPr/>
              <a:t>1/9/18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EAA3-934B-41DB-B3B1-806F4BE5CC37}" type="datetime1">
              <a:rPr lang="en-US" smtClean="0"/>
              <a:pPr/>
              <a:t>1/9/18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7F932-D99A-4087-BFB1-EA42FAFC8D2C}" type="datetime1">
              <a:rPr lang="en-US" smtClean="0"/>
              <a:pPr/>
              <a:t>1/9/18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96367-2F2B-4F6E-ACF4-15FA13738E10}" type="datetime1">
              <a:rPr lang="en-US" smtClean="0"/>
              <a:pPr/>
              <a:t>1/9/18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3C92-45F4-4C30-810D-4886C1BA69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3498D-21C7-408B-8EF5-5B55DEF0BFD5}" type="datetime1">
              <a:rPr lang="en-US" smtClean="0"/>
              <a:pPr/>
              <a:t>1/9/18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B246E-8FD1-42FF-94A4-E4133095C37A}" type="datetime1">
              <a:rPr lang="en-US" smtClean="0"/>
              <a:pPr/>
              <a:t>1/9/18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939D4-B818-4372-B1EE-7CB6D5BBC74A}" type="datetime1">
              <a:rPr lang="en-US" smtClean="0"/>
              <a:pPr/>
              <a:t>1/9/18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E438-4D0D-4834-B658-A90420491D98}" type="datetime1">
              <a:rPr lang="en-US" smtClean="0"/>
              <a:pPr/>
              <a:t>1/9/18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ADFA-7142-4015-85E6-1712F15FA709}" type="datetime1">
              <a:rPr lang="en-US" smtClean="0"/>
              <a:pPr/>
              <a:t>1/9/18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581E0-D653-4D78-A48F-41D80498BC7E}" type="datetime1">
              <a:rPr lang="en-US" smtClean="0"/>
              <a:pPr/>
              <a:t>1/9/18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8B3AFFF1-9C47-49F0-AE12-AF188F3F4E82}" type="datetime1">
              <a:rPr lang="en-US" smtClean="0"/>
              <a:pPr/>
              <a:t>1/9/18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38237106-F2ED-405E-BC33-CC3CF426205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729" r:id="rId1"/>
    <p:sldLayoutId id="2147484730" r:id="rId2"/>
    <p:sldLayoutId id="2147484731" r:id="rId3"/>
    <p:sldLayoutId id="2147484732" r:id="rId4"/>
    <p:sldLayoutId id="2147484733" r:id="rId5"/>
    <p:sldLayoutId id="2147484734" r:id="rId6"/>
    <p:sldLayoutId id="2147484735" r:id="rId7"/>
    <p:sldLayoutId id="2147484736" r:id="rId8"/>
    <p:sldLayoutId id="2147484737" r:id="rId9"/>
    <p:sldLayoutId id="2147484738" r:id="rId10"/>
    <p:sldLayoutId id="214748473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503823" y="3711870"/>
            <a:ext cx="6400800" cy="1752600"/>
          </a:xfrm>
        </p:spPr>
        <p:txBody>
          <a:bodyPr/>
          <a:lstStyle/>
          <a:p>
            <a:r>
              <a:rPr lang="en-US" dirty="0" smtClean="0"/>
              <a:t>Danielle Maddox, William Hoy, Michael </a:t>
            </a:r>
            <a:r>
              <a:rPr lang="en-US" dirty="0" err="1" smtClean="0"/>
              <a:t>Balagia</a:t>
            </a:r>
            <a:r>
              <a:rPr lang="en-US" dirty="0" smtClean="0"/>
              <a:t>, and Desiree Tien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595996" y="2007888"/>
            <a:ext cx="7772400" cy="1470025"/>
          </a:xfrm>
        </p:spPr>
        <p:txBody>
          <a:bodyPr/>
          <a:lstStyle/>
          <a:p>
            <a:r>
              <a:rPr lang="en-US" dirty="0" smtClean="0">
                <a:solidFill>
                  <a:srgbClr val="FF6600"/>
                </a:solidFill>
              </a:rPr>
              <a:t>BINGE</a:t>
            </a:r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5" name="Picture 4" descr="orange_circ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087" y="48913"/>
            <a:ext cx="68204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374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We made this because reasons </a:t>
            </a:r>
            <a:endParaRPr lang="en-US" dirty="0"/>
          </a:p>
        </p:txBody>
      </p:sp>
      <p:pic>
        <p:nvPicPr>
          <p:cNvPr id="4" name="Picture 3" descr="orange_circ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47" y="-1158047"/>
            <a:ext cx="9271637" cy="9322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540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We made this because reasons </a:t>
            </a:r>
            <a:endParaRPr lang="en-US" dirty="0"/>
          </a:p>
        </p:txBody>
      </p:sp>
      <p:pic>
        <p:nvPicPr>
          <p:cNvPr id="4" name="Picture 3" descr="orange_circ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148" y="-747127"/>
            <a:ext cx="9271637" cy="9322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234337"/>
      </p:ext>
    </p:extLst>
  </p:cSld>
  <p:clrMapOvr>
    <a:masterClrMapping/>
  </p:clrMapOvr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Horizon.thmx</Template>
  <TotalTime>48</TotalTime>
  <Words>25</Words>
  <Application>Microsoft Macintosh PowerPoint</Application>
  <PresentationFormat>On-screen Show (4:3)</PresentationFormat>
  <Paragraphs>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Horizon</vt:lpstr>
      <vt:lpstr>BINGE</vt:lpstr>
      <vt:lpstr>Story</vt:lpstr>
      <vt:lpstr>cODE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BINGE</dc:title>
  <dc:creator>Desiree Tien</dc:creator>
  <cp:lastModifiedBy>Desiree Tien</cp:lastModifiedBy>
  <cp:revision>2</cp:revision>
  <dcterms:created xsi:type="dcterms:W3CDTF">2018-01-09T16:28:13Z</dcterms:created>
  <dcterms:modified xsi:type="dcterms:W3CDTF">2018-01-09T17:16:58Z</dcterms:modified>
</cp:coreProperties>
</file>