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F29"/>
    <a:srgbClr val="052B6C"/>
    <a:srgbClr val="39A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77" d="100"/>
          <a:sy n="77" d="100"/>
        </p:scale>
        <p:origin x="13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ACE8-40C8-45C3-AB9D-8DB0F2351A3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8FF-9C21-4AE4-AB20-492720DD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74B4E-21BC-425B-B8CC-AEF0F850061F}"/>
              </a:ext>
            </a:extLst>
          </p:cNvPr>
          <p:cNvSpPr/>
          <p:nvPr userDrawn="1"/>
        </p:nvSpPr>
        <p:spPr>
          <a:xfrm>
            <a:off x="310551" y="230192"/>
            <a:ext cx="11559396" cy="134935"/>
          </a:xfrm>
          <a:prstGeom prst="rect">
            <a:avLst/>
          </a:prstGeom>
          <a:solidFill>
            <a:srgbClr val="052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0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CD78DC9F-CE8B-4B55-8DFB-EF6CF92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9" y="965201"/>
            <a:ext cx="6766079" cy="4927601"/>
          </a:xfrm>
        </p:spPr>
        <p:txBody>
          <a:bodyPr anchor="ctr">
            <a:normAutofit/>
          </a:bodyPr>
          <a:lstStyle/>
          <a:p>
            <a:pPr algn="l"/>
            <a:b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000" dirty="0">
                <a:solidFill>
                  <a:srgbClr val="39A2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Citibike</a:t>
            </a:r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June 2018-March 2019 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EBD2196-08CA-4661-B2E9-BC35F1AD1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8" y="965197"/>
            <a:ext cx="2707937" cy="4927603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rgbClr val="EA1F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</a:p>
          <a:p>
            <a:pPr algn="r"/>
            <a:r>
              <a:rPr lang="en-US" sz="2000" dirty="0">
                <a:solidFill>
                  <a:srgbClr val="EA1F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Desiree Ferrer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6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CC4E336F-6AD0-4BA2-AEA1-BD6EDC3A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547255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918BEDEE-F542-4F81-80FA-CDC34BE9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547255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1F5B-9EF4-4B1D-867E-0402AD24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39A2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-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366479-9256-40B3-B46C-E8FC5219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Overall ridership has decreased by 3.62%, from June 2018 to March 2019, this can be due to decrease usage during winter months.  </a:t>
            </a:r>
          </a:p>
          <a:p>
            <a:r>
              <a:rPr lang="en-US" dirty="0"/>
              <a:t>Citibike has effectively tackled the intensity of reliability: subscriber base has increased through the years (from 253,443 in 2017 to 300,904 in 2019)</a:t>
            </a:r>
          </a:p>
          <a:p>
            <a:r>
              <a:rPr lang="en-US" dirty="0"/>
              <a:t>Female ridership has decreased by %5.08 for the timeline analyzed, which can also be explained by the percentage of male customers in relation to female customers</a:t>
            </a:r>
          </a:p>
          <a:p>
            <a:r>
              <a:rPr lang="en-US" dirty="0"/>
              <a:t>Top popular stations pursue busiest NYC spots; strikingly, top begin and end stations are nearly the equivalent.  </a:t>
            </a:r>
          </a:p>
          <a:p>
            <a:r>
              <a:rPr lang="en-US" dirty="0"/>
              <a:t>Summer and Winter hour dispersion are genuinely comparable, with tops at the 08hrs and the 17/18hrs, which are normal business tasks begin and end time spans</a:t>
            </a:r>
          </a:p>
          <a:p>
            <a:r>
              <a:rPr lang="en-US" dirty="0"/>
              <a:t>Average mileage per rider varies and can be related to weather changes, with summer rides at an average of &gt;2 and winter rides at an average of &lt;2, predominately by age groups 16-24 and 25-34</a:t>
            </a:r>
          </a:p>
          <a:p>
            <a:r>
              <a:rPr lang="en-US" dirty="0"/>
              <a:t>Utilization Rate per bike varies from 28% to 2%. It was very striking to notice such a low utilization rate and lack of bike rotations among stations.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CD6305EE-3699-4024-995A-148DF4B6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27" y="588296"/>
            <a:ext cx="7170073" cy="61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56495A30-624E-4AA8-B293-7FB6CA4A4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623455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0730F440-8225-4F4B-A729-1EF92AFB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623455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1FD8AE83-0713-4D1B-8B77-69125C31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547255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DC909D89-45A3-441F-A15B-041E0AD85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547255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88C1BBA6-63AC-435D-AF6A-32453D20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547255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DDE596D1-96BF-4325-8627-2D3FD448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07" y="533400"/>
            <a:ext cx="72175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1_Office Theme</vt:lpstr>
      <vt:lpstr>   Citibike  June 2018-March 2019  Analysis</vt:lpstr>
      <vt:lpstr>Analysis -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Citibike  June 2018-March 2019  Analysis</dc:title>
  <dc:creator>Desiree Ferrer</dc:creator>
  <cp:lastModifiedBy>Desiree Ferrer</cp:lastModifiedBy>
  <cp:revision>6</cp:revision>
  <dcterms:created xsi:type="dcterms:W3CDTF">2019-06-12T22:13:20Z</dcterms:created>
  <dcterms:modified xsi:type="dcterms:W3CDTF">2019-06-12T22:58:35Z</dcterms:modified>
</cp:coreProperties>
</file>