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3327-AAA8-8DF3-BB4A-E0956B729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8C6EEA-A895-E6DD-1826-2FB0531BA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C5A7DA-45A4-E503-56CC-9012CA27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BA2D8-79D9-C5C6-5132-4564F9DF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2E76C-D245-213A-7634-1B25F834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50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9F11E-9B01-9406-2F15-585B78F8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5D9C91-F1D9-A1D7-AC56-5D8D0C2C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B5EE3-BFA9-ECA2-BFDE-9777EF9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B77D9-FB74-B457-2A06-9A909776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4D457-2433-F81A-A3A1-EA29A17E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47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D49A28-C2BD-2B1F-97CF-8B8B02CB1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1FCF47-B058-00A6-D046-595CE501B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9A6CB-F8B7-3E87-02C2-1156C7D7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788-F92A-3928-C694-F827A2B7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77D68-EE52-802E-C55C-717F902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7C91-6A4D-A29B-A5C6-CA9010AD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18E067-7543-483E-BC2D-C19BFCAB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4D4F3-D658-8323-E276-4EB8BBC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F9E65-0131-C053-0A6E-447E4949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19A0A-B863-A89F-B10A-5ED64E10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90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C44AC-8C23-13E5-BE55-ADAD49AB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86310C-C1A2-23BD-95F8-D069010C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2F8B8-64D6-6366-FB54-53A91B4B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E1152-8826-A574-05DD-29F3A68F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EE268-6FAF-FA32-1AD7-CCC985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5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81544-8D0C-FB30-2A08-F0A02C56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02B22-C2E5-421F-666E-E7503BE7E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6987C0-7173-4633-288D-0BBBFEBE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7D5809-E1D2-81BC-1D62-663CD5FD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E5529-2DCA-CC4E-1613-502360F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24729-166F-F5C7-06A2-97B47DFD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5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7E836-6C0A-9EA6-9E2E-D16677C8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A4CE3-90BD-2B36-6C15-497805D1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405838-C7E9-4DD0-A036-0A7AA308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E5830-0455-EA76-91A1-599253869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2E5450-DC97-03FA-3483-9713FD769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C94084-89C4-71CB-80FE-04C4EC3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97CA0F-76FD-42CE-ADCD-98A4EA1D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A25F00-099E-DFDB-D8D4-20C97427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A059C-970D-B2C5-A12F-42C3B70F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B1D77B-D634-2B07-6ABB-8703AA01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34947-DEA8-867A-39FB-5713C656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D7825C-040E-2701-AE28-0ED7C7BE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5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D01B53-A0F4-7B31-E268-D8D7A28C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57BFBE-6D98-E05B-2138-393C983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47EB4-3E92-B5CC-B936-26906EA5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6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A648D-5A18-52C1-F321-44AC896A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09030-446F-FFF1-9C6E-3EB3BF38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7D7B3D-EE2E-710A-0B1F-3A70FA97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EBB20-E225-A48E-0C24-F8326A0D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B36EBD-D1D4-E74D-8657-86BBADEA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1055D-E537-F618-8A64-42056B4C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87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DC1FF-ACCE-CA62-C94A-1DAF83DA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889C7B-F3CF-B45B-E83A-4B5DD006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C8A9E9-6464-2776-5568-1A280FB2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6B5F6-FEE9-F703-333D-8386A283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677E9-B00A-6A4A-7785-374FA4EA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A306F-49CE-C81A-4759-61E9409B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7FF3F-CB9D-10BA-F8F7-B82C54A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CD3F48-AEAF-37AD-E2B6-53DF20FA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44263-70FB-FA36-9A6D-DD0EF8B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F7E23-582D-4E3B-8187-4ABAE0DB33B8}" type="datetimeFigureOut">
              <a:rPr lang="de-DE" smtClean="0"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66998-E573-A7B1-0E59-EABBD9AED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1D488-FB28-0CF0-A3B6-9C210B516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40C9-1618-40F4-AD6F-C55947A39E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F2CAC3C-8784-91CD-AFB5-96EE7F1A55B2}"/>
              </a:ext>
            </a:extLst>
          </p:cNvPr>
          <p:cNvSpPr/>
          <p:nvPr/>
        </p:nvSpPr>
        <p:spPr>
          <a:xfrm>
            <a:off x="645734" y="388852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Über-produktion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FD89937-BDE2-9188-E2EB-5AD5A08D4B7B}"/>
              </a:ext>
            </a:extLst>
          </p:cNvPr>
          <p:cNvSpPr/>
          <p:nvPr/>
        </p:nvSpPr>
        <p:spPr>
          <a:xfrm>
            <a:off x="2216870" y="388854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Über-flüssige Bewegung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BC351BB-8B10-753D-4862-31C14FE8E57D}"/>
              </a:ext>
            </a:extLst>
          </p:cNvPr>
          <p:cNvSpPr/>
          <p:nvPr/>
        </p:nvSpPr>
        <p:spPr>
          <a:xfrm>
            <a:off x="3795861" y="388854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Wartezeit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3367573-1C8B-3D35-2FC1-28B0C582C245}"/>
              </a:ext>
            </a:extLst>
          </p:cNvPr>
          <p:cNvSpPr/>
          <p:nvPr/>
        </p:nvSpPr>
        <p:spPr>
          <a:xfrm>
            <a:off x="5374852" y="388854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3C677A3-2A09-35E2-F611-16A46C7C5770}"/>
              </a:ext>
            </a:extLst>
          </p:cNvPr>
          <p:cNvSpPr/>
          <p:nvPr/>
        </p:nvSpPr>
        <p:spPr>
          <a:xfrm>
            <a:off x="6953843" y="388853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Prozess-über-erfüllung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8D84154-2D1B-BAB9-8A54-C5D214599F8E}"/>
              </a:ext>
            </a:extLst>
          </p:cNvPr>
          <p:cNvSpPr/>
          <p:nvPr/>
        </p:nvSpPr>
        <p:spPr>
          <a:xfrm>
            <a:off x="8548544" y="388852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Bestände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D51E97E-8785-F66E-635F-4EC16D952963}"/>
              </a:ext>
            </a:extLst>
          </p:cNvPr>
          <p:cNvSpPr/>
          <p:nvPr/>
        </p:nvSpPr>
        <p:spPr>
          <a:xfrm>
            <a:off x="10127535" y="388852"/>
            <a:ext cx="1451728" cy="60802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00" b="1" dirty="0">
                <a:solidFill>
                  <a:schemeClr val="tx1"/>
                </a:solidFill>
              </a:rPr>
              <a:t>Fehler, Ausschuss und Nacharbeit</a:t>
            </a:r>
          </a:p>
        </p:txBody>
      </p:sp>
      <p:pic>
        <p:nvPicPr>
          <p:cNvPr id="20" name="Grafik 19" descr="Kipper mit einfarbiger Füllung">
            <a:extLst>
              <a:ext uri="{FF2B5EF4-FFF2-40B4-BE49-F238E27FC236}">
                <a16:creationId xmlns:a16="http://schemas.microsoft.com/office/drawing/2014/main" id="{7EDCD2D6-56DA-2C13-4C52-4545CA4F2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1371" y="1970203"/>
            <a:ext cx="914400" cy="914400"/>
          </a:xfrm>
          <a:prstGeom prst="rect">
            <a:avLst/>
          </a:prstGeom>
        </p:spPr>
      </p:pic>
      <p:pic>
        <p:nvPicPr>
          <p:cNvPr id="22" name="Grafik 21" descr="Gehen mit einfarbiger Füllung">
            <a:extLst>
              <a:ext uri="{FF2B5EF4-FFF2-40B4-BE49-F238E27FC236}">
                <a16:creationId xmlns:a16="http://schemas.microsoft.com/office/drawing/2014/main" id="{C36C081B-7E21-2B40-6739-F543EC700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879" y="1984603"/>
            <a:ext cx="900000" cy="900000"/>
          </a:xfrm>
          <a:prstGeom prst="rect">
            <a:avLst/>
          </a:prstGeom>
        </p:spPr>
      </p:pic>
      <p:pic>
        <p:nvPicPr>
          <p:cNvPr id="26" name="Grafik 25" descr="Uhr mit einfarbiger Füllung">
            <a:extLst>
              <a:ext uri="{FF2B5EF4-FFF2-40B4-BE49-F238E27FC236}">
                <a16:creationId xmlns:a16="http://schemas.microsoft.com/office/drawing/2014/main" id="{76CA9134-5DFF-9D43-3FBD-9CA7729A8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4738" y="1970203"/>
            <a:ext cx="914400" cy="914400"/>
          </a:xfrm>
          <a:prstGeom prst="rect">
            <a:avLst/>
          </a:prstGeom>
        </p:spPr>
      </p:pic>
      <p:pic>
        <p:nvPicPr>
          <p:cNvPr id="28" name="Grafik 27" descr="Fabrik mit einfarbiger Füllung">
            <a:extLst>
              <a:ext uri="{FF2B5EF4-FFF2-40B4-BE49-F238E27FC236}">
                <a16:creationId xmlns:a16="http://schemas.microsoft.com/office/drawing/2014/main" id="{75B44A4F-D992-215E-6E36-97DC39E757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704" y="1970203"/>
            <a:ext cx="914400" cy="914400"/>
          </a:xfrm>
          <a:prstGeom prst="rect">
            <a:avLst/>
          </a:prstGeom>
        </p:spPr>
      </p:pic>
      <p:pic>
        <p:nvPicPr>
          <p:cNvPr id="32" name="Grafik 31" descr="Rohstoffe mit einfarbiger Füllung">
            <a:extLst>
              <a:ext uri="{FF2B5EF4-FFF2-40B4-BE49-F238E27FC236}">
                <a16:creationId xmlns:a16="http://schemas.microsoft.com/office/drawing/2014/main" id="{4A4CAC23-EDEF-CDCC-207A-D2AC5D26DD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17208" y="1970203"/>
            <a:ext cx="914400" cy="914400"/>
          </a:xfrm>
          <a:prstGeom prst="rect">
            <a:avLst/>
          </a:prstGeom>
        </p:spPr>
      </p:pic>
      <p:pic>
        <p:nvPicPr>
          <p:cNvPr id="34" name="Grafik 33" descr="Klemmbrett nur Kreuze mit einfarbiger Füllung">
            <a:extLst>
              <a:ext uri="{FF2B5EF4-FFF2-40B4-BE49-F238E27FC236}">
                <a16:creationId xmlns:a16="http://schemas.microsoft.com/office/drawing/2014/main" id="{6EE7A6C5-1F8D-B93D-06B9-9CE2D7B90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03399" y="1970203"/>
            <a:ext cx="900000" cy="900000"/>
          </a:xfrm>
          <a:prstGeom prst="rect">
            <a:avLst/>
          </a:prstGeom>
        </p:spPr>
      </p:pic>
      <p:pic>
        <p:nvPicPr>
          <p:cNvPr id="36" name="Grafik 35" descr="Workflow mit einfarbiger Füllung">
            <a:extLst>
              <a:ext uri="{FF2B5EF4-FFF2-40B4-BE49-F238E27FC236}">
                <a16:creationId xmlns:a16="http://schemas.microsoft.com/office/drawing/2014/main" id="{5E9E8560-5035-C16D-FFE6-D6DE388CC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22507" y="1984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2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Desiree Hüsselmann</dc:creator>
  <cp:lastModifiedBy>Desiree Hüsselmann</cp:lastModifiedBy>
  <cp:revision>4</cp:revision>
  <dcterms:created xsi:type="dcterms:W3CDTF">2023-11-20T11:47:11Z</dcterms:created>
  <dcterms:modified xsi:type="dcterms:W3CDTF">2023-11-20T14:41:12Z</dcterms:modified>
</cp:coreProperties>
</file>