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FC9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81" autoAdjust="0"/>
  </p:normalViewPr>
  <p:slideViewPr>
    <p:cSldViewPr>
      <p:cViewPr>
        <p:scale>
          <a:sx n="80" d="100"/>
          <a:sy n="80" d="100"/>
        </p:scale>
        <p:origin x="-1512" y="-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861B2-313B-432F-BC03-6C531F4A00C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BEF99-A7A1-45EC-ACDE-177001B4D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6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BEF99-A7A1-45EC-ACDE-177001B4D4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2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BEF99-A7A1-45EC-ACDE-177001B4D4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9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Randomized mobile survey with ~8k responses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Data</a:t>
            </a:r>
            <a:r>
              <a:rPr lang="en-US" baseline="0" dirty="0" smtClean="0"/>
              <a:t> cleaning required, merged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err="1" smtClean="0"/>
              <a:t>StockTwits</a:t>
            </a:r>
            <a:endParaRPr lang="en-US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Selected over Twitter mentions because users may have a better understanding of financial markets/impact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Index of positive/negative mentions for a given day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 smtClean="0"/>
              <a:t>Average daily price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Varies over the course of a day, calculated from total sales for a given 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BEF99-A7A1-45EC-ACDE-177001B4D4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75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9 out of ~3000 unique</a:t>
            </a:r>
            <a:r>
              <a:rPr lang="en-US" baseline="0" dirty="0" smtClean="0"/>
              <a:t> tokens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BEF99-A7A1-45EC-ACDE-177001B4D4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28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</a:t>
            </a:r>
            <a:r>
              <a:rPr lang="en-US" baseline="0" dirty="0" smtClean="0"/>
              <a:t>: whether Bitcoin transactions are legal or fraudulent</a:t>
            </a:r>
          </a:p>
          <a:p>
            <a:r>
              <a:rPr lang="en-US" baseline="0" dirty="0" smtClean="0"/>
              <a:t>Green: whether Bitcoin should be regulated or banned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BEF99-A7A1-45EC-ACDE-177001B4D4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Chose a linear</a:t>
            </a:r>
            <a:r>
              <a:rPr lang="en-US" baseline="0" dirty="0" smtClean="0"/>
              <a:t> regression model to gauge degree of change based on number of messages.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BEF99-A7A1-45EC-ACDE-177001B4D4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86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BEF99-A7A1-45EC-ACDE-177001B4D4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6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7548842-2CE5-45C2-9FEC-C04B81030D6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E753382-7DC6-4129-94E5-2528201CEE1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8842-2CE5-45C2-9FEC-C04B81030D6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3382-7DC6-4129-94E5-2528201CEE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8842-2CE5-45C2-9FEC-C04B81030D6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3382-7DC6-4129-94E5-2528201CEE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8842-2CE5-45C2-9FEC-C04B81030D6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3382-7DC6-4129-94E5-2528201CEE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7548842-2CE5-45C2-9FEC-C04B81030D6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E753382-7DC6-4129-94E5-2528201CEE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8842-2CE5-45C2-9FEC-C04B81030D6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3382-7DC6-4129-94E5-2528201CEE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8842-2CE5-45C2-9FEC-C04B81030D6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3382-7DC6-4129-94E5-2528201CEE1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8842-2CE5-45C2-9FEC-C04B81030D6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3382-7DC6-4129-94E5-2528201CEE1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8842-2CE5-45C2-9FEC-C04B81030D6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3382-7DC6-4129-94E5-2528201CEE1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8842-2CE5-45C2-9FEC-C04B81030D6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3382-7DC6-4129-94E5-2528201CEE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48842-2CE5-45C2-9FEC-C04B81030D6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3382-7DC6-4129-94E5-2528201CEE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548842-2CE5-45C2-9FEC-C04B81030D60}" type="datetimeFigureOut">
              <a:rPr lang="en-US" smtClean="0"/>
              <a:t>8/24/2015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E753382-7DC6-4129-94E5-2528201CEE11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71437"/>
            <a:ext cx="8953500" cy="67151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657600"/>
            <a:ext cx="6858000" cy="1219200"/>
          </a:xfrm>
          <a:solidFill>
            <a:schemeClr val="bg1"/>
          </a:solidFill>
          <a:ln>
            <a:solidFill>
              <a:schemeClr val="bg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/>
          </a:bodyPr>
          <a:lstStyle/>
          <a:p>
            <a:pPr algn="ctr"/>
            <a:r>
              <a:rPr lang="en-US" sz="3600" b="1" dirty="0" smtClean="0">
                <a:latin typeface="Calibri" panose="020F0502020204030204" pitchFamily="34" charset="0"/>
              </a:rPr>
              <a:t>Data Analysis Project: Bitcoin</a:t>
            </a:r>
            <a:endParaRPr lang="en-US" sz="3600" b="1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666750"/>
          </a:xfrm>
          <a:solidFill>
            <a:schemeClr val="bg1"/>
          </a:solidFill>
          <a:ln>
            <a:solidFill>
              <a:schemeClr val="bg2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anchor="ctr">
            <a:normAutofit/>
          </a:bodyPr>
          <a:lstStyle/>
          <a:p>
            <a:pPr algn="ctr"/>
            <a:r>
              <a:rPr lang="en-US" dirty="0" smtClean="0">
                <a:latin typeface="Calibri" panose="020F0502020204030204" pitchFamily="34" charset="0"/>
              </a:rPr>
              <a:t>General Assembly, Summer 2015 – Desiree Sylvester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0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Bitcoin?</a:t>
            </a:r>
          </a:p>
          <a:p>
            <a:r>
              <a:rPr lang="en-US" dirty="0" smtClean="0"/>
              <a:t>Data sources</a:t>
            </a:r>
          </a:p>
          <a:p>
            <a:r>
              <a:rPr lang="en-US" dirty="0" smtClean="0"/>
              <a:t>Questions to explore</a:t>
            </a:r>
          </a:p>
          <a:p>
            <a:r>
              <a:rPr lang="en-US" dirty="0" smtClean="0"/>
              <a:t>Challenges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3810000"/>
            <a:ext cx="3943350" cy="22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1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Coin Center survey</a:t>
            </a:r>
          </a:p>
          <a:p>
            <a:r>
              <a:rPr lang="en-US" dirty="0" err="1" smtClean="0"/>
              <a:t>StockTwits</a:t>
            </a:r>
            <a:endParaRPr lang="en-US" dirty="0" smtClean="0"/>
          </a:p>
          <a:p>
            <a:r>
              <a:rPr lang="en-US" dirty="0" smtClean="0"/>
              <a:t>Average daily Bitcoin price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418" y="3352800"/>
            <a:ext cx="4271963" cy="254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to explore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there strong predictors of positive/negative opinion about Bitcoin?</a:t>
            </a:r>
            <a:endParaRPr lang="en-US" dirty="0"/>
          </a:p>
          <a:p>
            <a:r>
              <a:rPr lang="en-US" dirty="0" smtClean="0"/>
              <a:t>Can social media mentions </a:t>
            </a:r>
            <a:r>
              <a:rPr lang="en-US" dirty="0" smtClean="0"/>
              <a:t>predict </a:t>
            </a:r>
            <a:r>
              <a:rPr lang="en-US" dirty="0" smtClean="0"/>
              <a:t>price change?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1" y="2743200"/>
            <a:ext cx="644651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0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association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53410728"/>
              </p:ext>
            </p:extLst>
          </p:nvPr>
        </p:nvGraphicFramePr>
        <p:xfrm>
          <a:off x="2362200" y="1625600"/>
          <a:ext cx="441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2209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Scam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Fraud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Digital currency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Fake money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Risky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 money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50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Demographics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5540514"/>
            <a:ext cx="563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Are transactions mostly legal (1) or fraudulent (7)?</a:t>
            </a:r>
            <a:r>
              <a:rPr lang="en-US" sz="2000" dirty="0" smtClean="0"/>
              <a:t>           </a:t>
            </a:r>
            <a:r>
              <a:rPr lang="en-US" sz="2000" b="1" dirty="0" smtClean="0">
                <a:solidFill>
                  <a:srgbClr val="339966"/>
                </a:solidFill>
              </a:rPr>
              <a:t>Should governments regulate (1) or ban(7) Bitcoin?</a:t>
            </a:r>
            <a:endParaRPr lang="en-US" sz="2000" b="1" dirty="0">
              <a:solidFill>
                <a:srgbClr val="339966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12" y="1371600"/>
            <a:ext cx="624683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2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index vs. Total messages</a:t>
            </a:r>
            <a:endParaRPr lang="en-US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60117"/>
            <a:ext cx="4932217" cy="2424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103" y="3698517"/>
            <a:ext cx="4896842" cy="239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6934200" y="4114800"/>
            <a:ext cx="1524000" cy="1981200"/>
          </a:xfrm>
          <a:prstGeom prst="wedgeRectCallout">
            <a:avLst>
              <a:gd name="adj1" fmla="val -68394"/>
              <a:gd name="adj2" fmla="val 1945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RMSE</a:t>
            </a:r>
          </a:p>
          <a:p>
            <a:pPr algn="ctr"/>
            <a:r>
              <a:rPr lang="en-US" sz="2400" dirty="0" smtClean="0"/>
              <a:t>$37.38</a:t>
            </a:r>
          </a:p>
          <a:p>
            <a:pPr algn="ctr"/>
            <a:r>
              <a:rPr lang="en-US" sz="2400" dirty="0" smtClean="0"/>
              <a:t>Current price</a:t>
            </a:r>
          </a:p>
          <a:p>
            <a:pPr algn="ctr"/>
            <a:r>
              <a:rPr lang="en-US" sz="2400" dirty="0" smtClean="0"/>
              <a:t>~$</a:t>
            </a:r>
            <a:r>
              <a:rPr lang="en-US" sz="2400" dirty="0" smtClean="0"/>
              <a:t>213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647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Cleaning the data</a:t>
            </a:r>
          </a:p>
          <a:p>
            <a:r>
              <a:rPr lang="en-US" dirty="0" smtClean="0"/>
              <a:t>Model requirements</a:t>
            </a:r>
          </a:p>
          <a:p>
            <a:r>
              <a:rPr lang="en-US" dirty="0" smtClean="0"/>
              <a:t>Framing the problem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6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393</TotalTime>
  <Words>231</Words>
  <Application>Microsoft Office PowerPoint</Application>
  <PresentationFormat>On-screen Show (4:3)</PresentationFormat>
  <Paragraphs>68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Origin</vt:lpstr>
      <vt:lpstr>Data Analysis Project: Bitcoin</vt:lpstr>
      <vt:lpstr>Introduction</vt:lpstr>
      <vt:lpstr>Data sources</vt:lpstr>
      <vt:lpstr>Questions to explore</vt:lpstr>
      <vt:lpstr>Word association</vt:lpstr>
      <vt:lpstr>Demographics</vt:lpstr>
      <vt:lpstr>Sentiment index vs. Total messages</vt:lpstr>
      <vt:lpstr>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Project: BitCoin</dc:title>
  <dc:creator>dvs</dc:creator>
  <cp:lastModifiedBy>Desiree Sylvester</cp:lastModifiedBy>
  <cp:revision>19</cp:revision>
  <dcterms:created xsi:type="dcterms:W3CDTF">2015-08-23T23:10:53Z</dcterms:created>
  <dcterms:modified xsi:type="dcterms:W3CDTF">2015-08-25T00:07:13Z</dcterms:modified>
</cp:coreProperties>
</file>