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57"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24111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2787886-F3C5-4994-8378-8F7B40D84323}"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6875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01845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4198621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67534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787886-F3C5-4994-8378-8F7B40D84323}"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68328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787886-F3C5-4994-8378-8F7B40D84323}" type="datetimeFigureOut">
              <a:rPr lang="en-US" smtClean="0"/>
              <a:t>2/18/2020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384006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2661457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35701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62970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2787886-F3C5-4994-8378-8F7B40D84323}"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365103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2787886-F3C5-4994-8378-8F7B40D84323}"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8799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2787886-F3C5-4994-8378-8F7B40D84323}"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428510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2787886-F3C5-4994-8378-8F7B40D84323}"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223443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87886-F3C5-4994-8378-8F7B40D84323}"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65288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2787886-F3C5-4994-8378-8F7B40D84323}"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492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2787886-F3C5-4994-8378-8F7B40D84323}"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77FC12-A860-4F76-9028-E3FE52CBCF39}" type="slidenum">
              <a:rPr lang="en-US" smtClean="0"/>
              <a:t>‹N°›</a:t>
            </a:fld>
            <a:endParaRPr lang="en-US"/>
          </a:p>
        </p:txBody>
      </p:sp>
    </p:spTree>
    <p:extLst>
      <p:ext uri="{BB962C8B-B14F-4D97-AF65-F5344CB8AC3E}">
        <p14:creationId xmlns:p14="http://schemas.microsoft.com/office/powerpoint/2010/main" val="116386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787886-F3C5-4994-8378-8F7B40D84323}" type="datetimeFigureOut">
              <a:rPr lang="en-US" smtClean="0"/>
              <a:t>2/18/2020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77FC12-A860-4F76-9028-E3FE52CBCF39}" type="slidenum">
              <a:rPr lang="en-US" smtClean="0"/>
              <a:t>‹N°›</a:t>
            </a:fld>
            <a:endParaRPr lang="en-US"/>
          </a:p>
        </p:txBody>
      </p:sp>
    </p:spTree>
    <p:extLst>
      <p:ext uri="{BB962C8B-B14F-4D97-AF65-F5344CB8AC3E}">
        <p14:creationId xmlns:p14="http://schemas.microsoft.com/office/powerpoint/2010/main" val="3408610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quiz.geeksforgeeks.org/merge-s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QUICK SORT algorithm</a:t>
            </a:r>
            <a:endParaRPr lang="en-US" dirty="0"/>
          </a:p>
        </p:txBody>
      </p:sp>
    </p:spTree>
    <p:extLst>
      <p:ext uri="{BB962C8B-B14F-4D97-AF65-F5344CB8AC3E}">
        <p14:creationId xmlns:p14="http://schemas.microsoft.com/office/powerpoint/2010/main" val="3772638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en-US" sz="5400" dirty="0" smtClean="0"/>
              <a:t>By </a:t>
            </a:r>
          </a:p>
          <a:p>
            <a:pPr marL="0" indent="0" algn="ctr">
              <a:buNone/>
            </a:pPr>
            <a:r>
              <a:rPr lang="en-US" sz="5400" dirty="0" smtClean="0"/>
              <a:t>TUMSIFU KALEBA DESIRE</a:t>
            </a:r>
          </a:p>
          <a:p>
            <a:pPr marL="0" indent="0" algn="ctr">
              <a:buNone/>
            </a:pPr>
            <a:r>
              <a:rPr lang="en-US" sz="5400" dirty="0" smtClean="0"/>
              <a:t>18/072/BSCS-J</a:t>
            </a:r>
            <a:endParaRPr lang="en-US" sz="5400" dirty="0"/>
          </a:p>
        </p:txBody>
      </p:sp>
    </p:spTree>
    <p:extLst>
      <p:ext uri="{BB962C8B-B14F-4D97-AF65-F5344CB8AC3E}">
        <p14:creationId xmlns:p14="http://schemas.microsoft.com/office/powerpoint/2010/main" val="1509199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6600" dirty="0"/>
              <a:t>I</a:t>
            </a:r>
            <a:r>
              <a:rPr lang="en-US" sz="6600" dirty="0" smtClean="0"/>
              <a:t>ntroduction</a:t>
            </a:r>
            <a:endParaRPr lang="en-US" sz="6600" dirty="0"/>
          </a:p>
        </p:txBody>
      </p:sp>
      <p:sp>
        <p:nvSpPr>
          <p:cNvPr id="3" name="Espace réservé du contenu 2"/>
          <p:cNvSpPr>
            <a:spLocks noGrp="1"/>
          </p:cNvSpPr>
          <p:nvPr>
            <p:ph idx="1"/>
          </p:nvPr>
        </p:nvSpPr>
        <p:spPr/>
        <p:txBody>
          <a:bodyPr>
            <a:normAutofit/>
          </a:bodyPr>
          <a:lstStyle/>
          <a:p>
            <a:pPr marL="0" indent="0">
              <a:buNone/>
            </a:pPr>
            <a:r>
              <a:rPr lang="en-US" sz="2800" dirty="0"/>
              <a:t>Quick sort is the widely used sorting algorithm that makes n log n comparisons in average case for sorting of an array of n elements. This algorithm follows divide and conquer approach</a:t>
            </a:r>
            <a:r>
              <a:rPr lang="en-US" sz="2800" dirty="0" smtClean="0"/>
              <a:t>.</a:t>
            </a:r>
            <a:endParaRPr lang="en-US" sz="2800" dirty="0"/>
          </a:p>
        </p:txBody>
      </p:sp>
    </p:spTree>
    <p:extLst>
      <p:ext uri="{BB962C8B-B14F-4D97-AF65-F5344CB8AC3E}">
        <p14:creationId xmlns:p14="http://schemas.microsoft.com/office/powerpoint/2010/main" val="971740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Quick sort with other sorting algorithms</a:t>
            </a:r>
            <a:endParaRPr lang="en-US" dirty="0"/>
          </a:p>
        </p:txBody>
      </p:sp>
      <p:sp>
        <p:nvSpPr>
          <p:cNvPr id="3" name="Espace réservé du contenu 2"/>
          <p:cNvSpPr>
            <a:spLocks noGrp="1"/>
          </p:cNvSpPr>
          <p:nvPr>
            <p:ph idx="1"/>
          </p:nvPr>
        </p:nvSpPr>
        <p:spPr/>
        <p:txBody>
          <a:bodyPr>
            <a:noAutofit/>
          </a:bodyPr>
          <a:lstStyle/>
          <a:p>
            <a:pPr fontAlgn="base"/>
            <a:r>
              <a:rPr lang="en-US" sz="2400" dirty="0"/>
              <a:t>Like </a:t>
            </a:r>
            <a:r>
              <a:rPr lang="en-US" sz="2400" dirty="0">
                <a:hlinkClick r:id="rId2"/>
              </a:rPr>
              <a:t>Merge Sort</a:t>
            </a:r>
            <a:r>
              <a:rPr lang="en-US" sz="2400" dirty="0"/>
              <a:t>, </a:t>
            </a:r>
            <a:r>
              <a:rPr lang="en-US" sz="2400" dirty="0" err="1"/>
              <a:t>QuickSort</a:t>
            </a:r>
            <a:r>
              <a:rPr lang="en-US" sz="2400" dirty="0"/>
              <a:t> is a Divide and Conquer algorithm. It picks an element as pivot and partitions the given array around the picked pivot. There are many different versions of </a:t>
            </a:r>
            <a:r>
              <a:rPr lang="en-US" sz="2400" dirty="0" err="1"/>
              <a:t>quickSort</a:t>
            </a:r>
            <a:r>
              <a:rPr lang="en-US" sz="2400" dirty="0"/>
              <a:t> that pick pivot in different ways.</a:t>
            </a:r>
          </a:p>
          <a:p>
            <a:pPr fontAlgn="base"/>
            <a:r>
              <a:rPr lang="en-US" sz="2400" dirty="0"/>
              <a:t>Always pick first element as pivot.</a:t>
            </a:r>
          </a:p>
          <a:p>
            <a:pPr fontAlgn="base"/>
            <a:r>
              <a:rPr lang="en-US" sz="2400" dirty="0"/>
              <a:t>Always pick last element as pivot (implemented below</a:t>
            </a:r>
            <a:r>
              <a:rPr lang="en-US" sz="2400" dirty="0" smtClean="0"/>
              <a:t>)</a:t>
            </a:r>
            <a:endParaRPr lang="en-US" sz="2400" dirty="0"/>
          </a:p>
        </p:txBody>
      </p:sp>
    </p:spTree>
    <p:extLst>
      <p:ext uri="{BB962C8B-B14F-4D97-AF65-F5344CB8AC3E}">
        <p14:creationId xmlns:p14="http://schemas.microsoft.com/office/powerpoint/2010/main" val="47855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noAutofit/>
          </a:bodyPr>
          <a:lstStyle/>
          <a:p>
            <a:pPr fontAlgn="base"/>
            <a:r>
              <a:rPr lang="en-US" sz="2400" dirty="0" smtClean="0"/>
              <a:t>Pick a random element as pivot.</a:t>
            </a:r>
          </a:p>
          <a:p>
            <a:pPr fontAlgn="base"/>
            <a:r>
              <a:rPr lang="en-US" sz="2400" dirty="0" smtClean="0"/>
              <a:t>Pick median as pivot.</a:t>
            </a:r>
          </a:p>
          <a:p>
            <a:pPr fontAlgn="base"/>
            <a:r>
              <a:rPr lang="en-US" sz="2400" dirty="0" smtClean="0"/>
              <a:t>The key process in </a:t>
            </a:r>
            <a:r>
              <a:rPr lang="en-US" sz="2400" dirty="0" err="1" smtClean="0"/>
              <a:t>quickSort</a:t>
            </a:r>
            <a:r>
              <a:rPr lang="en-US" sz="2400" dirty="0" smtClean="0"/>
              <a: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p>
        </p:txBody>
      </p:sp>
    </p:spTree>
    <p:extLst>
      <p:ext uri="{BB962C8B-B14F-4D97-AF65-F5344CB8AC3E}">
        <p14:creationId xmlns:p14="http://schemas.microsoft.com/office/powerpoint/2010/main" val="165517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Quick sort implementation in python</a:t>
            </a:r>
            <a:endParaRPr lang="en-US" dirty="0"/>
          </a:p>
        </p:txBody>
      </p:sp>
      <p:sp>
        <p:nvSpPr>
          <p:cNvPr id="3" name="Espace réservé du contenu 2"/>
          <p:cNvSpPr>
            <a:spLocks noGrp="1"/>
          </p:cNvSpPr>
          <p:nvPr>
            <p:ph idx="1"/>
          </p:nvPr>
        </p:nvSpPr>
        <p:spPr/>
        <p:txBody>
          <a:bodyPr>
            <a:normAutofit fontScale="32500" lnSpcReduction="20000"/>
          </a:bodyPr>
          <a:lstStyle/>
          <a:p>
            <a:pPr marL="0" indent="0">
              <a:buNone/>
            </a:pPr>
            <a:r>
              <a:rPr lang="en-US" sz="5600" dirty="0" err="1"/>
              <a:t>def</a:t>
            </a:r>
            <a:r>
              <a:rPr lang="en-US" sz="5600" dirty="0"/>
              <a:t> partition(</a:t>
            </a:r>
            <a:r>
              <a:rPr lang="en-US" sz="5600" dirty="0" err="1"/>
              <a:t>arr</a:t>
            </a:r>
            <a:r>
              <a:rPr lang="en-US" sz="5600" dirty="0" smtClean="0"/>
              <a:t>, low, high</a:t>
            </a:r>
            <a:r>
              <a:rPr lang="en-US" sz="5600" dirty="0"/>
              <a:t>): </a:t>
            </a:r>
          </a:p>
          <a:p>
            <a:pPr marL="0" indent="0">
              <a:buNone/>
            </a:pPr>
            <a:r>
              <a:rPr lang="en-US" sz="5600" dirty="0"/>
              <a:t>    i = ( low-1 )         # index of smaller element </a:t>
            </a:r>
          </a:p>
          <a:p>
            <a:pPr marL="0" indent="0">
              <a:buNone/>
            </a:pPr>
            <a:r>
              <a:rPr lang="en-US" sz="5600" dirty="0"/>
              <a:t>    pivot = </a:t>
            </a:r>
            <a:r>
              <a:rPr lang="en-US" sz="5600" dirty="0" err="1"/>
              <a:t>arr</a:t>
            </a:r>
            <a:r>
              <a:rPr lang="en-US" sz="5600" dirty="0"/>
              <a:t>[high]     # pivot </a:t>
            </a:r>
          </a:p>
          <a:p>
            <a:pPr marL="0" indent="0">
              <a:buNone/>
            </a:pPr>
            <a:r>
              <a:rPr lang="en-US" sz="5600" dirty="0"/>
              <a:t>    for j in range(low , high): </a:t>
            </a:r>
          </a:p>
          <a:p>
            <a:pPr marL="0" indent="0">
              <a:buNone/>
            </a:pPr>
            <a:r>
              <a:rPr lang="en-US" sz="5600" dirty="0"/>
              <a:t>        if   </a:t>
            </a:r>
            <a:r>
              <a:rPr lang="en-US" sz="5600" dirty="0" err="1"/>
              <a:t>arr</a:t>
            </a:r>
            <a:r>
              <a:rPr lang="en-US" sz="5600" dirty="0"/>
              <a:t>[j] &lt;= pivot:</a:t>
            </a:r>
          </a:p>
          <a:p>
            <a:pPr marL="0" indent="0">
              <a:buNone/>
            </a:pPr>
            <a:r>
              <a:rPr lang="en-US" sz="5600" dirty="0"/>
              <a:t>            i = i+1 </a:t>
            </a:r>
          </a:p>
          <a:p>
            <a:pPr marL="0" indent="0">
              <a:buNone/>
            </a:pPr>
            <a:r>
              <a:rPr lang="en-US" sz="5600" dirty="0"/>
              <a:t>            </a:t>
            </a:r>
            <a:r>
              <a:rPr lang="en-US" sz="5600" dirty="0" err="1"/>
              <a:t>arr</a:t>
            </a:r>
            <a:r>
              <a:rPr lang="en-US" sz="5600" dirty="0"/>
              <a:t>[i</a:t>
            </a:r>
            <a:r>
              <a:rPr lang="en-US" sz="5600" dirty="0" smtClean="0"/>
              <a:t>], </a:t>
            </a:r>
            <a:r>
              <a:rPr lang="en-US" sz="5600" dirty="0" err="1" smtClean="0"/>
              <a:t>arr</a:t>
            </a:r>
            <a:r>
              <a:rPr lang="en-US" sz="5600" dirty="0" smtClean="0"/>
              <a:t>[j</a:t>
            </a:r>
            <a:r>
              <a:rPr lang="en-US" sz="5600" dirty="0"/>
              <a:t>] = </a:t>
            </a:r>
            <a:r>
              <a:rPr lang="en-US" sz="5600" dirty="0" err="1"/>
              <a:t>arr</a:t>
            </a:r>
            <a:r>
              <a:rPr lang="en-US" sz="5600" dirty="0"/>
              <a:t>[j</a:t>
            </a:r>
            <a:r>
              <a:rPr lang="en-US" sz="5600" dirty="0" smtClean="0"/>
              <a:t>], </a:t>
            </a:r>
            <a:r>
              <a:rPr lang="en-US" sz="5600" dirty="0" err="1" smtClean="0"/>
              <a:t>arr</a:t>
            </a:r>
            <a:r>
              <a:rPr lang="en-US" sz="5600" dirty="0" smtClean="0"/>
              <a:t>[i</a:t>
            </a:r>
            <a:r>
              <a:rPr lang="en-US" sz="5600" dirty="0"/>
              <a:t>] </a:t>
            </a:r>
          </a:p>
          <a:p>
            <a:pPr marL="0" indent="0">
              <a:buNone/>
            </a:pPr>
            <a:r>
              <a:rPr lang="en-US" sz="5600" dirty="0"/>
              <a:t>    </a:t>
            </a:r>
            <a:r>
              <a:rPr lang="en-US" sz="5600" dirty="0" err="1"/>
              <a:t>arr</a:t>
            </a:r>
            <a:r>
              <a:rPr lang="en-US" sz="5600" dirty="0"/>
              <a:t>[i+1</a:t>
            </a:r>
            <a:r>
              <a:rPr lang="en-US" sz="5600" dirty="0" smtClean="0"/>
              <a:t>], </a:t>
            </a:r>
            <a:r>
              <a:rPr lang="en-US" sz="5600" dirty="0" err="1" smtClean="0"/>
              <a:t>arr</a:t>
            </a:r>
            <a:r>
              <a:rPr lang="en-US" sz="5600" dirty="0" smtClean="0"/>
              <a:t>[high</a:t>
            </a:r>
            <a:r>
              <a:rPr lang="en-US" sz="5600" dirty="0"/>
              <a:t>] = </a:t>
            </a:r>
            <a:r>
              <a:rPr lang="en-US" sz="5600" dirty="0" err="1"/>
              <a:t>arr</a:t>
            </a:r>
            <a:r>
              <a:rPr lang="en-US" sz="5600" dirty="0"/>
              <a:t>[high</a:t>
            </a:r>
            <a:r>
              <a:rPr lang="en-US" sz="5600" dirty="0" smtClean="0"/>
              <a:t>], </a:t>
            </a:r>
            <a:r>
              <a:rPr lang="en-US" sz="5600" dirty="0" err="1" smtClean="0"/>
              <a:t>arr</a:t>
            </a:r>
            <a:r>
              <a:rPr lang="en-US" sz="5600" dirty="0" smtClean="0"/>
              <a:t>[i+1</a:t>
            </a:r>
            <a:r>
              <a:rPr lang="en-US" sz="5600" dirty="0"/>
              <a:t>] </a:t>
            </a:r>
          </a:p>
          <a:p>
            <a:pPr marL="0" indent="0">
              <a:buNone/>
            </a:pPr>
            <a:r>
              <a:rPr lang="en-US" sz="5600" dirty="0"/>
              <a:t>    return ( i+1 </a:t>
            </a:r>
            <a:r>
              <a:rPr lang="en-US" sz="5600" dirty="0" smtClean="0"/>
              <a:t>)</a:t>
            </a:r>
            <a:endParaRPr lang="en-US" sz="5600" dirty="0"/>
          </a:p>
          <a:p>
            <a:pPr marL="0" indent="0">
              <a:buNone/>
            </a:pPr>
            <a:endParaRPr lang="en-US" dirty="0"/>
          </a:p>
        </p:txBody>
      </p:sp>
    </p:spTree>
    <p:extLst>
      <p:ext uri="{BB962C8B-B14F-4D97-AF65-F5344CB8AC3E}">
        <p14:creationId xmlns:p14="http://schemas.microsoft.com/office/powerpoint/2010/main" val="2260966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Quick sort implementation in python</a:t>
            </a:r>
          </a:p>
        </p:txBody>
      </p:sp>
      <p:sp>
        <p:nvSpPr>
          <p:cNvPr id="3" name="Espace réservé du contenu 2"/>
          <p:cNvSpPr>
            <a:spLocks noGrp="1"/>
          </p:cNvSpPr>
          <p:nvPr>
            <p:ph idx="1"/>
          </p:nvPr>
        </p:nvSpPr>
        <p:spPr/>
        <p:txBody>
          <a:bodyPr>
            <a:normAutofit/>
          </a:bodyPr>
          <a:lstStyle/>
          <a:p>
            <a:pPr marL="0" indent="0">
              <a:buNone/>
            </a:pPr>
            <a:r>
              <a:rPr lang="en-US" sz="2400" dirty="0" err="1"/>
              <a:t>def</a:t>
            </a:r>
            <a:r>
              <a:rPr lang="en-US" sz="2400" dirty="0"/>
              <a:t> </a:t>
            </a:r>
            <a:r>
              <a:rPr lang="en-US" sz="2400" dirty="0" err="1"/>
              <a:t>quickSort</a:t>
            </a:r>
            <a:r>
              <a:rPr lang="en-US" sz="2400" dirty="0"/>
              <a:t>(</a:t>
            </a:r>
            <a:r>
              <a:rPr lang="en-US" sz="2400" dirty="0" err="1"/>
              <a:t>arr</a:t>
            </a:r>
            <a:r>
              <a:rPr lang="en-US" sz="2400" dirty="0" smtClean="0"/>
              <a:t>, low, high</a:t>
            </a:r>
            <a:r>
              <a:rPr lang="en-US" sz="2400" dirty="0"/>
              <a:t>): </a:t>
            </a:r>
          </a:p>
          <a:p>
            <a:pPr marL="0" indent="0">
              <a:buNone/>
            </a:pPr>
            <a:r>
              <a:rPr lang="en-US" sz="2400" dirty="0"/>
              <a:t>    if low &lt; high: </a:t>
            </a:r>
          </a:p>
          <a:p>
            <a:pPr marL="0" indent="0">
              <a:buNone/>
            </a:pPr>
            <a:r>
              <a:rPr lang="en-US" sz="2400" dirty="0"/>
              <a:t>        pi = partition(</a:t>
            </a:r>
            <a:r>
              <a:rPr lang="en-US" sz="2400" dirty="0" err="1"/>
              <a:t>arr</a:t>
            </a:r>
            <a:r>
              <a:rPr lang="en-US" sz="2400" dirty="0" smtClean="0"/>
              <a:t>, low, high</a:t>
            </a:r>
            <a:r>
              <a:rPr lang="en-US" sz="2400" dirty="0"/>
              <a:t>) </a:t>
            </a:r>
          </a:p>
          <a:p>
            <a:pPr marL="0" indent="0">
              <a:buNone/>
            </a:pPr>
            <a:r>
              <a:rPr lang="en-US" sz="2400" dirty="0"/>
              <a:t>        </a:t>
            </a:r>
          </a:p>
          <a:p>
            <a:pPr marL="0" indent="0">
              <a:buNone/>
            </a:pPr>
            <a:r>
              <a:rPr lang="en-US" sz="2400" dirty="0"/>
              <a:t>        </a:t>
            </a:r>
            <a:r>
              <a:rPr lang="en-US" sz="2400" dirty="0" err="1"/>
              <a:t>quickSort</a:t>
            </a:r>
            <a:r>
              <a:rPr lang="en-US" sz="2400" dirty="0"/>
              <a:t>(</a:t>
            </a:r>
            <a:r>
              <a:rPr lang="en-US" sz="2400" dirty="0" err="1"/>
              <a:t>arr</a:t>
            </a:r>
            <a:r>
              <a:rPr lang="en-US" sz="2400" dirty="0"/>
              <a:t>, low, pi-1) </a:t>
            </a:r>
          </a:p>
          <a:p>
            <a:pPr marL="0" indent="0">
              <a:buNone/>
            </a:pPr>
            <a:r>
              <a:rPr lang="en-US" sz="2400" dirty="0"/>
              <a:t>        </a:t>
            </a:r>
            <a:r>
              <a:rPr lang="en-US" sz="2400" dirty="0" err="1"/>
              <a:t>quickSort</a:t>
            </a:r>
            <a:r>
              <a:rPr lang="en-US" sz="2400" dirty="0"/>
              <a:t>(</a:t>
            </a:r>
            <a:r>
              <a:rPr lang="en-US" sz="2400" dirty="0" err="1"/>
              <a:t>arr</a:t>
            </a:r>
            <a:r>
              <a:rPr lang="en-US" sz="2400" dirty="0"/>
              <a:t>, pi+1, high</a:t>
            </a:r>
            <a:r>
              <a:rPr lang="en-US" sz="2400" dirty="0" smtClean="0"/>
              <a:t>)</a:t>
            </a:r>
            <a:endParaRPr lang="en-US" sz="2400" dirty="0"/>
          </a:p>
        </p:txBody>
      </p:sp>
    </p:spTree>
    <p:extLst>
      <p:ext uri="{BB962C8B-B14F-4D97-AF65-F5344CB8AC3E}">
        <p14:creationId xmlns:p14="http://schemas.microsoft.com/office/powerpoint/2010/main" val="59308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Quick sort implementation in python</a:t>
            </a:r>
          </a:p>
        </p:txBody>
      </p:sp>
      <p:sp>
        <p:nvSpPr>
          <p:cNvPr id="3" name="Espace réservé du contenu 2"/>
          <p:cNvSpPr>
            <a:spLocks noGrp="1"/>
          </p:cNvSpPr>
          <p:nvPr>
            <p:ph idx="1"/>
          </p:nvPr>
        </p:nvSpPr>
        <p:spPr/>
        <p:txBody>
          <a:bodyPr>
            <a:noAutofit/>
          </a:bodyPr>
          <a:lstStyle/>
          <a:p>
            <a:pPr marL="0" indent="0">
              <a:buNone/>
            </a:pPr>
            <a:r>
              <a:rPr lang="en-US" sz="2000" dirty="0"/>
              <a:t># Testing our </a:t>
            </a:r>
            <a:r>
              <a:rPr lang="en-US" sz="2000" dirty="0" smtClean="0"/>
              <a:t>functions</a:t>
            </a:r>
            <a:endParaRPr lang="en-US" sz="2000" dirty="0"/>
          </a:p>
          <a:p>
            <a:pPr marL="0" indent="0">
              <a:buNone/>
            </a:pPr>
            <a:r>
              <a:rPr lang="en-US" sz="2000" dirty="0" err="1"/>
              <a:t>arr</a:t>
            </a:r>
            <a:r>
              <a:rPr lang="en-US" sz="2000" dirty="0"/>
              <a:t> = [10, 7, 8, 9, 11, 5] </a:t>
            </a:r>
          </a:p>
          <a:p>
            <a:pPr marL="0" indent="0">
              <a:buNone/>
            </a:pPr>
            <a:r>
              <a:rPr lang="en-US" sz="2000" dirty="0"/>
              <a:t>n = </a:t>
            </a:r>
            <a:r>
              <a:rPr lang="en-US" sz="2000" dirty="0" err="1"/>
              <a:t>len</a:t>
            </a:r>
            <a:r>
              <a:rPr lang="en-US" sz="2000" dirty="0"/>
              <a:t>(</a:t>
            </a:r>
            <a:r>
              <a:rPr lang="en-US" sz="2000" dirty="0" err="1"/>
              <a:t>arr</a:t>
            </a:r>
            <a:r>
              <a:rPr lang="en-US" sz="2000" dirty="0"/>
              <a:t>) </a:t>
            </a:r>
          </a:p>
          <a:p>
            <a:pPr marL="0" indent="0">
              <a:buNone/>
            </a:pPr>
            <a:r>
              <a:rPr lang="en-US" sz="2000" dirty="0" err="1"/>
              <a:t>quickSort</a:t>
            </a:r>
            <a:r>
              <a:rPr lang="en-US" sz="2000" dirty="0"/>
              <a:t>(arr,0,n-1) </a:t>
            </a:r>
          </a:p>
          <a:p>
            <a:pPr marL="0" indent="0">
              <a:buNone/>
            </a:pPr>
            <a:r>
              <a:rPr lang="en-US" sz="2000" dirty="0"/>
              <a:t>print ("Sorted array is:") </a:t>
            </a:r>
          </a:p>
          <a:p>
            <a:pPr marL="0" indent="0">
              <a:buNone/>
            </a:pPr>
            <a:r>
              <a:rPr lang="en-US" sz="2000" dirty="0"/>
              <a:t>for i in range(n): </a:t>
            </a:r>
          </a:p>
          <a:p>
            <a:pPr marL="0" indent="0">
              <a:buNone/>
            </a:pPr>
            <a:r>
              <a:rPr lang="en-US" sz="2000" dirty="0"/>
              <a:t>    print ("%d" %</a:t>
            </a:r>
            <a:r>
              <a:rPr lang="en-US" sz="2000" dirty="0" err="1"/>
              <a:t>arr</a:t>
            </a:r>
            <a:r>
              <a:rPr lang="en-US" sz="2000" dirty="0"/>
              <a:t>[i</a:t>
            </a:r>
            <a:r>
              <a:rPr lang="en-US" sz="2000" dirty="0" smtClean="0"/>
              <a:t>])</a:t>
            </a:r>
            <a:endParaRPr lang="en-US" sz="2000" dirty="0"/>
          </a:p>
        </p:txBody>
      </p:sp>
    </p:spTree>
    <p:extLst>
      <p:ext uri="{BB962C8B-B14F-4D97-AF65-F5344CB8AC3E}">
        <p14:creationId xmlns:p14="http://schemas.microsoft.com/office/powerpoint/2010/main" val="208307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761413" cy="95673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656538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298</Words>
  <Application>Microsoft Office PowerPoint</Application>
  <PresentationFormat>Grand écran</PresentationFormat>
  <Paragraphs>39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3</vt:lpstr>
      <vt:lpstr>Direction Ion</vt:lpstr>
      <vt:lpstr>QUICK SORT algorithm</vt:lpstr>
      <vt:lpstr>Présentation PowerPoint</vt:lpstr>
      <vt:lpstr>Introduction</vt:lpstr>
      <vt:lpstr>Quick sort with other sorting algorithms</vt:lpstr>
      <vt:lpstr>Présentation PowerPoint</vt:lpstr>
      <vt:lpstr>Quick sort implementation in python</vt:lpstr>
      <vt:lpstr>Quick sort implementation in python</vt:lpstr>
      <vt:lpstr>Quick sort implementation in python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dc:creator>desire kaleba</dc:creator>
  <cp:lastModifiedBy>desire kaleba</cp:lastModifiedBy>
  <cp:revision>17</cp:revision>
  <dcterms:created xsi:type="dcterms:W3CDTF">2020-02-18T06:56:45Z</dcterms:created>
  <dcterms:modified xsi:type="dcterms:W3CDTF">2020-02-18T07:16:46Z</dcterms:modified>
</cp:coreProperties>
</file>