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613" r:id="rId55"/>
    <p:sldId id="60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613"/>
            <p14:sldId id="60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3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96" y="12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1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for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possible (e.g.,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1878"/>
              </p:ext>
            </p:extLst>
          </p:nvPr>
        </p:nvGraphicFramePr>
        <p:xfrm>
          <a:off x="1956000" y="1004336"/>
          <a:ext cx="10039236" cy="5364067"/>
        </p:xfrm>
        <a:graphic>
          <a:graphicData uri="http://schemas.openxmlformats.org/drawingml/2006/table">
            <a:tbl>
              <a:tblPr/>
              <a:tblGrid>
                <a:gridCol w="1226709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085049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91158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38807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77086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357188" algn="l"/>
                          <a:tab pos="539750" algn="l"/>
                        </a:tabLs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 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indicate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indicate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indicate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400" dirty="0"/>
              <a:t> type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</a:t>
            </a:r>
          </a:p>
          <a:p>
            <a:pPr lvl="1"/>
            <a:r>
              <a:rPr lang="en-US" sz="3600" dirty="0"/>
              <a:t>Represent real numbers, e.g.,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for floating-point types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pPr lvl="1"/>
            <a:r>
              <a:rPr lang="en-US" sz="34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https://judge.softuni.org/Contests/Practice/Index/1192#1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6000" y="1939462"/>
            <a:ext cx="10304999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 = 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The default value of decimal type is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numbers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</a:t>
            </a:r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</a:rPr>
              <a:t>double</a:t>
            </a:r>
            <a:r>
              <a:rPr lang="en-US" sz="2600" b="1" dirty="0">
                <a:solidFill>
                  <a:schemeClr val="bg2"/>
                </a:solidFill>
              </a:rPr>
              <a:t> to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36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</a:t>
            </a:r>
            <a:r>
              <a:rPr lang="en-US" sz="3600"/>
              <a:t>quotes </a:t>
            </a: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endParaRPr lang="en-US" sz="3600" dirty="0"/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384019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– for C# use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8168" y="4795245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456" y="555386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4148" y="472421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49435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Words>3516</Words>
  <Application>Microsoft Office PowerPoint</Application>
  <PresentationFormat>Widescreen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105</cp:revision>
  <dcterms:created xsi:type="dcterms:W3CDTF">2018-05-23T13:08:44Z</dcterms:created>
  <dcterms:modified xsi:type="dcterms:W3CDTF">2023-01-04T15:44:35Z</dcterms:modified>
  <cp:category>programming;computer programming;software development;web development</cp:category>
</cp:coreProperties>
</file>