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613" r:id="rId57"/>
    <p:sldId id="608" r:id="rId58"/>
    <p:sldId id="317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A7DDBE-FAC6-4A10-9B93-A22BABF65ACD}">
          <p14:sldIdLst>
            <p14:sldId id="256"/>
            <p14:sldId id="257"/>
            <p14:sldId id="258"/>
          </p14:sldIdLst>
        </p14:section>
        <p14:section name="Introduction and Basic Syntax" id="{79F45A36-EE9F-41BD-A892-9EBD5739E7C6}">
          <p14:sldIdLst>
            <p14:sldId id="259"/>
            <p14:sldId id="260"/>
            <p14:sldId id="261"/>
            <p14:sldId id="262"/>
            <p14:sldId id="263"/>
          </p14:sldIdLst>
        </p14:section>
        <p14:section name="Input/Output" id="{168731ED-CDD3-4660-A5DF-C74302F3B60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2397FA48-BC1D-4895-97F5-5F63B7F41FA0}">
          <p14:sldIdLst>
            <p14:sldId id="273"/>
            <p14:sldId id="274"/>
            <p14:sldId id="275"/>
          </p14:sldIdLst>
        </p14:section>
        <p14:section name="Implementing Control-Flow Logic" id="{04CD3DF3-EDA3-44FE-8D88-C2ABE52F61B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Logical Operators" id="{100AA997-5A21-4403-B315-11B33BE414F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44C61B1D-D47E-4861-8E5E-051A29064E04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Debugging and Troubleshooting" id="{05BBA99B-54F4-4364-8A61-9D4D95C93907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0329CA56-F9F1-4EE4-87D0-613C5C9EFCF9}">
          <p14:sldIdLst>
            <p14:sldId id="309"/>
            <p14:sldId id="315"/>
            <p14:sldId id="613"/>
            <p14:sldId id="608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9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108" y="2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1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dotnet/csharp/language-reference/statements/selection-statements#the-if-statem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4" TargetMode="External"/><Relationship Id="rId2" Type="http://schemas.openxmlformats.org/officeDocument/2006/relationships/hyperlink" Target="https://docs.microsoft.com/en-us/dotnet/csharp/language-reference/statements/selection-statements#the-switch-statement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5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boolean-logical-operator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statements/iteration-statem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org/Contests/Practice/Index/1188#7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9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0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2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0.jpe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Autofit/>
          </a:bodyPr>
          <a:lstStyle/>
          <a:p>
            <a:r>
              <a:rPr lang="en-US" sz="4000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Autofit/>
          </a:bodyPr>
          <a:lstStyle/>
          <a:p>
            <a:r>
              <a:rPr lang="en-US" sz="5400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read/write</a:t>
            </a:r>
            <a:r>
              <a:rPr lang="en-US" sz="3600" dirty="0"/>
              <a:t> to the console, using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endParaRPr lang="en-US" sz="3600" dirty="0"/>
          </a:p>
          <a:p>
            <a:r>
              <a:rPr lang="en-US" sz="3600" dirty="0"/>
              <a:t>Reading input from the console using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</a:t>
            </a:r>
          </a:p>
          <a:p>
            <a:r>
              <a:rPr lang="en-US" sz="3600" dirty="0"/>
              <a:t>Convert the string to number by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to the console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Writing output to the console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1000" y="423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</a:rPr>
              <a:t>placeholders</a:t>
            </a:r>
            <a:r>
              <a:rPr lang="en-US" sz="3400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779138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21000" y="2570877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37311" y="4886405"/>
            <a:ext cx="3469196" cy="1084220"/>
          </a:xfrm>
          <a:prstGeom prst="wedgeRoundRectCallout">
            <a:avLst>
              <a:gd name="adj1" fmla="val -29071"/>
              <a:gd name="adj2" fmla="val -76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{0:F2}</a:t>
            </a:r>
            <a:r>
              <a:rPr lang="en-US" sz="2700" dirty="0"/>
              <a:t>", grade);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{0:D3}</a:t>
            </a:r>
            <a:r>
              <a:rPr lang="en-US" sz="2700" dirty="0"/>
              <a:t>", percentage);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</a:t>
            </a:r>
            <a:r>
              <a:rPr lang="en-GB" dirty="0">
                <a:latin typeface="Consolas" panose="020B0609020204030204" pitchFamily="49" charset="0"/>
              </a:rPr>
              <a:t>Name: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{name},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Age: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{age},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Grade: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{grade}</a:t>
            </a:r>
            <a:r>
              <a:rPr lang="en-GB" dirty="0"/>
              <a:t>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bg1"/>
                </a:solidFill>
              </a:rPr>
              <a:t>int.Parse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"Name: </a:t>
            </a:r>
            <a:r>
              <a:rPr lang="en-US" dirty="0">
                <a:solidFill>
                  <a:schemeClr val="bg1"/>
                </a:solidFill>
              </a:rPr>
              <a:t>{name}</a:t>
            </a:r>
            <a:r>
              <a:rPr lang="en-US" dirty="0">
                <a:solidFill>
                  <a:schemeClr val="tx1"/>
                </a:solidFill>
              </a:rPr>
              <a:t>, Age: </a:t>
            </a:r>
            <a:r>
              <a:rPr lang="en-US" dirty="0">
                <a:solidFill>
                  <a:schemeClr val="bg1"/>
                </a:solidFill>
              </a:rPr>
              <a:t>{age}</a:t>
            </a:r>
            <a:r>
              <a:rPr lang="en-US" dirty="0">
                <a:solidFill>
                  <a:schemeClr val="tx1"/>
                </a:solidFill>
              </a:rPr>
              <a:t>, Grade: </a:t>
            </a:r>
            <a:r>
              <a:rPr lang="en-US" dirty="0">
                <a:solidFill>
                  <a:schemeClr val="bg1"/>
                </a:solidFill>
              </a:rPr>
              <a:t>{grade:f2}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902" y="1179000"/>
            <a:ext cx="9049234" cy="5207396"/>
          </a:xfrm>
        </p:spPr>
        <p:txBody>
          <a:bodyPr>
            <a:noAutofit/>
          </a:bodyPr>
          <a:lstStyle/>
          <a:p>
            <a:r>
              <a:rPr lang="en-GB" dirty="0"/>
              <a:t>Introduction and Basic Syntax </a:t>
            </a:r>
          </a:p>
          <a:p>
            <a:r>
              <a:rPr lang="en-GB" dirty="0"/>
              <a:t>Input / Output</a:t>
            </a:r>
          </a:p>
          <a:p>
            <a:r>
              <a:rPr lang="en-GB" dirty="0"/>
              <a:t>Comparison Operators</a:t>
            </a:r>
          </a:p>
          <a:p>
            <a:r>
              <a:rPr lang="en-GB" dirty="0"/>
              <a:t>Implementing Control-Flow Logic</a:t>
            </a:r>
          </a:p>
          <a:p>
            <a:r>
              <a:rPr lang="en-GB" dirty="0"/>
              <a:t>Logical Operators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Debugging and Troubleshooting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The 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rgbClr val="F2AC4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1188#1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501" y="1196126"/>
            <a:ext cx="11811097" cy="4662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conditional statement</a:t>
            </a:r>
            <a:endParaRPr lang="en-US" b="1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</a:t>
            </a:r>
            <a:r>
              <a:rPr lang="en-US" dirty="0"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>
                <a:solidFill>
                  <a:schemeClr val="bg1"/>
                </a:solidFill>
              </a:rPr>
              <a:t>!</a:t>
            </a:r>
            <a:r>
              <a:rPr lang="en-US" sz="3200" noProof="1"/>
              <a:t>"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Examples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The Switch-Case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Switch-case</a:t>
            </a:r>
            <a:r>
              <a:rPr lang="en-US" sz="3200" dirty="0"/>
              <a:t> statement works as a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endParaRPr lang="en-US" sz="3200" b="1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 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https://judge.softuni.org/Contests/Practice/Index/1188#4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→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→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→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91394" y="335280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2000" y="3075178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slide…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slide…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2" y="1224000"/>
            <a:ext cx="3013475" cy="2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1" y="1196128"/>
            <a:ext cx="9713960" cy="88265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66000" y="4672923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6" y="3255215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91000" y="5749289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7784471" y="4585321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2984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Do…While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Executes Code Block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Do...While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6309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https://judge.softuni.org/Contests/Practice/Index/1188#10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Debugging and Troubleshooting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C# </a:t>
            </a:r>
            <a:r>
              <a:rPr lang="en-US" sz="3600" dirty="0"/>
              <a:t>is modern, flexible, general-purpose</a:t>
            </a:r>
            <a:br>
              <a:rPr lang="en-US" sz="3600" dirty="0"/>
            </a:br>
            <a:r>
              <a:rPr lang="en-US" sz="3600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Object-oriented</a:t>
            </a:r>
            <a:r>
              <a:rPr lang="en-US" sz="3600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46000" y="4345488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54" y="4345488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</a:t>
            </a:r>
            <a:r>
              <a:rPr lang="en-US"/>
              <a:t>of </a:t>
            </a:r>
            <a:r>
              <a:rPr lang="en-US" b="1">
                <a:solidFill>
                  <a:schemeClr val="bg1"/>
                </a:solidFill>
              </a:rPr>
              <a:t>debugging an application </a:t>
            </a:r>
            <a:r>
              <a:rPr lang="en-US"/>
              <a:t>includes</a:t>
            </a:r>
            <a:endParaRPr lang="en-US" dirty="0"/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https://judge.softuni.org/Contests/Practice/Index/1188#12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07316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Visual Studio </a:t>
            </a:r>
            <a:r>
              <a:rPr lang="en-US" sz="3600" dirty="0"/>
              <a:t>(VS) is powerful IDE for C#</a:t>
            </a:r>
          </a:p>
          <a:p>
            <a:r>
              <a:rPr lang="en-US" sz="3600" dirty="0"/>
              <a:t>Create a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console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Start the program from VS using [</a:t>
            </a:r>
            <a:r>
              <a:rPr lang="en-US" sz="3600" b="1" dirty="0">
                <a:solidFill>
                  <a:schemeClr val="bg1"/>
                </a:solidFill>
              </a:rPr>
              <a:t>Ctrl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F5</a:t>
            </a:r>
            <a:r>
              <a:rPr lang="en-US" sz="3600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and </a:t>
            </a:r>
            <a:r>
              <a:rPr lang="en-GB" sz="3600" dirty="0"/>
              <a:t>Initializing variables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Aft>
                <a:spcPts val="1200"/>
              </a:spcAft>
              <a:buNone/>
            </a:pP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Input /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</TotalTime>
  <Words>3389</Words>
  <Application>Microsoft Office PowerPoint</Application>
  <PresentationFormat>Widescreen</PresentationFormat>
  <Paragraphs>587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Input / Output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Loops</vt:lpstr>
      <vt:lpstr>Loop: Definition</vt:lpstr>
      <vt:lpstr>For Loops</vt:lpstr>
      <vt:lpstr>For 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Do…While Loop</vt:lpstr>
      <vt:lpstr>Do...While Loop</vt:lpstr>
      <vt:lpstr>Problem: Multiplication Table 2.0</vt:lpstr>
      <vt:lpstr>Debugging and Troubleshooting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</dc:creator>
  <cp:keywords>C#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98</cp:revision>
  <dcterms:created xsi:type="dcterms:W3CDTF">2018-05-23T13:08:44Z</dcterms:created>
  <dcterms:modified xsi:type="dcterms:W3CDTF">2023-01-04T18:31:28Z</dcterms:modified>
  <cp:category>C# Fundamentals; Computer Programming;software development;web development</cp:category>
</cp:coreProperties>
</file>