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9" r:id="rId31"/>
    <p:sldId id="291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57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Operations" id="{150070F4-AD41-4778-BCAA-487871158F1C}">
          <p14:sldIdLst>
            <p14:sldId id="267"/>
            <p14:sldId id="268"/>
            <p14:sldId id="269"/>
            <p14:sldId id="270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1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>
        <p:scale>
          <a:sx n="66" d="100"/>
          <a:sy n="66" d="100"/>
        </p:scale>
        <p:origin x="-1530" y="-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8" y="1604561"/>
            <a:ext cx="10787921" cy="4618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smtClean="0"/>
              <a:t>}else{</a:t>
            </a:r>
            <a:endParaRPr lang="en-US" dirty="0"/>
          </a:p>
          <a:p>
            <a:r>
              <a:rPr lang="en-US" dirty="0"/>
              <a:t>    console.log("Invalid day</a:t>
            </a:r>
            <a:r>
              <a:rPr lang="en-US" dirty="0" smtClean="0"/>
              <a:t>!");</a:t>
            </a:r>
          </a:p>
          <a:p>
            <a:r>
              <a:rPr lang="en-US" dirty="0" smtClean="0"/>
              <a:t>  }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xmlns="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3587594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951899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9518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951899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mixedArr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Accessing and 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Basic Array Operations and Printing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an element value: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5" y="2032669"/>
            <a:ext cx="72292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[0] </a:t>
            </a:r>
            <a:r>
              <a:rPr lang="en-US" dirty="0">
                <a:solidFill>
                  <a:schemeClr val="tx1"/>
                </a:solidFill>
              </a:rPr>
              <a:t>= 5; </a:t>
            </a:r>
            <a:r>
              <a:rPr lang="en-US" i="1" dirty="0">
                <a:solidFill>
                  <a:schemeClr val="accent2"/>
                </a:solidFill>
              </a:rPr>
              <a:t>// Elements can be modified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console.log(arr); </a:t>
            </a:r>
            <a:r>
              <a:rPr lang="en-US" i="1" dirty="0">
                <a:solidFill>
                  <a:schemeClr val="accent2"/>
                </a:solidFill>
              </a:rPr>
              <a:t>// [5, 20, 30]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5" y="4825331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BD6971B-ACB4-49C1-A02F-64BB677F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7" y="1674864"/>
            <a:ext cx="2981325" cy="1990725"/>
          </a:xfrm>
          <a:prstGeom prst="roundRect">
            <a:avLst>
              <a:gd name="adj" fmla="val 227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-5;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elements in a JS array is to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Elements in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2475556"/>
            <a:ext cx="7819379" cy="168928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arr.push(40);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 Iteration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a for Loop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406455"/>
            <a:ext cx="10503258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 err="1" smtClean="0">
                <a:latin typeface="Consolas" panose="020B0609020204030204" pitchFamily="49" charset="0"/>
              </a:rPr>
              <a:t>const</a:t>
            </a:r>
            <a:r>
              <a:rPr lang="en-GB" sz="2800" b="1" dirty="0" smtClean="0">
                <a:latin typeface="Consolas" panose="020B0609020204030204" pitchFamily="49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capitals = ['Sofia', 'Washington', 'London'];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/>
            </a:r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console.log(capitals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function reverse(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300" b="1" noProof="1">
                <a:latin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3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  arr.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3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3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bg-BG" sz="2300" b="1" noProof="1">
                <a:latin typeface="Consolas" pitchFamily="49" charset="0"/>
              </a:rPr>
              <a:t>  </a:t>
            </a:r>
            <a:r>
              <a:rPr lang="en-US" sz="23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Definition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 smtClean="0"/>
              <a:t>Accessing and Adding Elements</a:t>
            </a:r>
            <a:endParaRPr lang="en-GB" sz="3600" dirty="0"/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Array Iteration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For-in and For-of loops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78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/ Join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For-in, For-of Loops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Alternative Way to Iterate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of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7575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/>
                </a:solidFill>
              </a:rPr>
              <a:t>let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/>
                </a:solidFill>
              </a:rPr>
              <a:t>for (</a:t>
            </a:r>
            <a:r>
              <a:rPr lang="en-US" sz="3000" dirty="0">
                <a:solidFill>
                  <a:schemeClr val="bg1"/>
                </a:solidFill>
              </a:rPr>
              <a:t>let </a:t>
            </a:r>
            <a:r>
              <a:rPr lang="en-US" sz="3000" dirty="0">
                <a:solidFill>
                  <a:schemeClr val="tx1"/>
                </a:solidFill>
              </a:rPr>
              <a:t>number </a:t>
            </a:r>
            <a:r>
              <a:rPr lang="en-US" sz="3000" dirty="0">
                <a:solidFill>
                  <a:schemeClr val="bg1"/>
                </a:solidFill>
              </a:rPr>
              <a:t>of </a:t>
            </a:r>
            <a:r>
              <a:rPr lang="en-US" sz="3000" dirty="0">
                <a:solidFill>
                  <a:schemeClr val="tx1"/>
                </a:solidFill>
              </a:rPr>
              <a:t>numbers</a:t>
            </a:r>
            <a:r>
              <a:rPr lang="en-US" sz="3000" dirty="0" smtClean="0">
                <a:solidFill>
                  <a:schemeClr val="tx1"/>
                </a:solidFill>
              </a:rPr>
              <a:t>){</a:t>
            </a:r>
            <a:endParaRPr lang="en-US" sz="3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/>
                </a:solidFill>
              </a:rPr>
              <a:t>    output += `${number} </a:t>
            </a:r>
            <a:r>
              <a:rPr lang="en-US" sz="3000" dirty="0" smtClean="0">
                <a:solidFill>
                  <a:schemeClr val="tx1"/>
                </a:solidFill>
              </a:rPr>
              <a:t>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}</a:t>
            </a:r>
            <a:endParaRPr lang="en-US" sz="3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xmlns="" id="{E5869E72-F7A3-41B2-9919-3CB5E49B044A}"/>
              </a:ext>
            </a:extLst>
          </p:cNvPr>
          <p:cNvSpPr/>
          <p:nvPr/>
        </p:nvSpPr>
        <p:spPr bwMode="auto">
          <a:xfrm flipV="1">
            <a:off x="2766000" y="5117432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17CD88-F92B-40EC-8E71-63A069454CA9}"/>
              </a:ext>
            </a:extLst>
          </p:cNvPr>
          <p:cNvSpPr/>
          <p:nvPr/>
        </p:nvSpPr>
        <p:spPr bwMode="auto">
          <a:xfrm>
            <a:off x="4476000" y="566913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indexes</a:t>
            </a:r>
            <a:r>
              <a:rPr lang="en-GB" dirty="0"/>
              <a:t>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For-in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00" y="1841991"/>
            <a:ext cx="79248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numbers = [ 5, 4, 3, 2, 1 ];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let output = '';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for (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GB" sz="2800" b="1" dirty="0">
                <a:latin typeface="Consolas" panose="020B0609020204030204" pitchFamily="49" charset="0"/>
              </a:rPr>
              <a:t>index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GB" sz="2800" b="1" dirty="0">
                <a:latin typeface="Consolas" panose="020B0609020204030204" pitchFamily="49" charset="0"/>
              </a:rPr>
              <a:t>numbers</a:t>
            </a:r>
            <a:r>
              <a:rPr lang="en-GB" sz="2800" b="1" dirty="0" smtClean="0">
                <a:latin typeface="Consolas" panose="020B0609020204030204" pitchFamily="49" charset="0"/>
              </a:rPr>
              <a:t>){</a:t>
            </a:r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   output += `${index} </a:t>
            </a:r>
            <a:r>
              <a:rPr lang="en-GB" sz="2800" b="1" dirty="0" smtClean="0">
                <a:latin typeface="Consolas" panose="020B0609020204030204" pitchFamily="49" charset="0"/>
              </a:rPr>
              <a:t>`;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console.log(output);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C4CA236-8FE0-4BB0-9BE3-BE229343BD41}"/>
              </a:ext>
            </a:extLst>
          </p:cNvPr>
          <p:cNvGrpSpPr/>
          <p:nvPr/>
        </p:nvGrpSpPr>
        <p:grpSpPr>
          <a:xfrm>
            <a:off x="9049893" y="1841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Arrow: Bent 11">
            <a:extLst>
              <a:ext uri="{FF2B5EF4-FFF2-40B4-BE49-F238E27FC236}">
                <a16:creationId xmlns:a16="http://schemas.microsoft.com/office/drawing/2014/main" xmlns="" id="{E5869E72-F7A3-41B2-9919-3CB5E49B044A}"/>
              </a:ext>
            </a:extLst>
          </p:cNvPr>
          <p:cNvSpPr/>
          <p:nvPr/>
        </p:nvSpPr>
        <p:spPr bwMode="auto">
          <a:xfrm flipV="1">
            <a:off x="3171000" y="4645424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817CD88-F92B-40EC-8E71-63A069454CA9}"/>
              </a:ext>
            </a:extLst>
          </p:cNvPr>
          <p:cNvSpPr/>
          <p:nvPr/>
        </p:nvSpPr>
        <p:spPr bwMode="auto">
          <a:xfrm>
            <a:off x="4627667" y="534248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0 1 2 3 4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2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are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Accessing/Adding array elements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Iterating through array elements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For-of and For-in loops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xmlns="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 in JS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 and Simple Usage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</a:t>
            </a:r>
            <a:r>
              <a:rPr lang="en-US" dirty="0" smtClean="0"/>
              <a:t>in JS </a:t>
            </a:r>
            <a:r>
              <a:rPr lang="en-US" b="1" dirty="0" smtClean="0">
                <a:solidFill>
                  <a:schemeClr val="bg1"/>
                </a:solidFill>
              </a:rPr>
              <a:t>can</a:t>
            </a:r>
            <a:r>
              <a:rPr lang="en-US" dirty="0" smtClean="0"/>
              <a:t>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480584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46720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46720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/>
              <a:t>Number(</a:t>
            </a:r>
            <a:r>
              <a:rPr lang="en-US" sz="2400" dirty="0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) + Number(arr[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9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53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xmlns="" id="{46750322-78E9-453E-9ED9-EDAC9F3531F2}"/>
              </a:ext>
            </a:extLst>
          </p:cNvPr>
          <p:cNvSpPr/>
          <p:nvPr/>
        </p:nvSpPr>
        <p:spPr>
          <a:xfrm>
            <a:off x="246688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619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4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xmlns="" id="{2AE707D2-E291-451E-9229-ACAC66766DDD}"/>
              </a:ext>
            </a:extLst>
          </p:cNvPr>
          <p:cNvSpPr/>
          <p:nvPr/>
        </p:nvSpPr>
        <p:spPr>
          <a:xfrm>
            <a:off x="589689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530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xmlns="" id="{F2CE6F8A-38CF-4ECB-8B7C-74713B7287A7}"/>
              </a:ext>
            </a:extLst>
          </p:cNvPr>
          <p:cNvSpPr/>
          <p:nvPr/>
        </p:nvSpPr>
        <p:spPr>
          <a:xfrm>
            <a:off x="896780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</a:t>
            </a:r>
            <a:r>
              <a:rPr lang="en-US" dirty="0" smtClean="0"/>
              <a:t>the week </a:t>
            </a:r>
            <a:r>
              <a:rPr lang="en-US" dirty="0"/>
              <a:t>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xmlns="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51808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xmlns="" id="{B6799AFA-A5D9-40AA-A422-CB702517A6C7}"/>
              </a:ext>
            </a:extLst>
          </p:cNvPr>
          <p:cNvSpPr/>
          <p:nvPr/>
        </p:nvSpPr>
        <p:spPr>
          <a:xfrm>
            <a:off x="2733817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xmlns="" id="{3E233122-7A6E-4880-B4A9-43A833E59A3C}"/>
              </a:ext>
            </a:extLst>
          </p:cNvPr>
          <p:cNvSpPr/>
          <p:nvPr/>
        </p:nvSpPr>
        <p:spPr>
          <a:xfrm>
            <a:off x="7258358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xmlns="" id="{B0B9CA83-AFA0-4247-9BB9-76F5B1C4C1E9}"/>
              </a:ext>
            </a:extLst>
          </p:cNvPr>
          <p:cNvSpPr/>
          <p:nvPr/>
        </p:nvSpPr>
        <p:spPr>
          <a:xfrm>
            <a:off x="2733817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xmlns="" id="{B4BA0BA2-A360-4688-A3A5-0F947294207E}"/>
              </a:ext>
            </a:extLst>
          </p:cNvPr>
          <p:cNvSpPr/>
          <p:nvPr/>
        </p:nvSpPr>
        <p:spPr>
          <a:xfrm>
            <a:off x="7258358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1345</Words>
  <Application>Microsoft Office PowerPoint</Application>
  <PresentationFormat>Custom</PresentationFormat>
  <Paragraphs>319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SoftUni</vt:lpstr>
      <vt:lpstr>1_SoftUni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 of Week</vt:lpstr>
      <vt:lpstr>Solution: Day of Week</vt:lpstr>
      <vt:lpstr>Arrays of Different Types</vt:lpstr>
      <vt:lpstr>Accessing and Adding</vt:lpstr>
      <vt:lpstr>Simple Usage</vt:lpstr>
      <vt:lpstr>JS Arrays and Invalid Positions</vt:lpstr>
      <vt:lpstr>Pushing Elements in Array</vt:lpstr>
      <vt:lpstr>Array Iteration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For-in, For-of Loops</vt:lpstr>
      <vt:lpstr>For-of Loop</vt:lpstr>
      <vt:lpstr>Print an Array with For-of</vt:lpstr>
      <vt:lpstr>For-in Loop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DESI</cp:lastModifiedBy>
  <cp:revision>12</cp:revision>
  <dcterms:created xsi:type="dcterms:W3CDTF">2018-05-23T13:08:44Z</dcterms:created>
  <dcterms:modified xsi:type="dcterms:W3CDTF">2020-06-04T00:20:02Z</dcterms:modified>
  <cp:category>Technology fundamentals;computer programming;software development;web development</cp:category>
</cp:coreProperties>
</file>