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0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BAE426-CEFA-41B4-BD54-3347E4F936CD}">
          <p14:sldIdLst>
            <p14:sldId id="256"/>
            <p14:sldId id="257"/>
            <p14:sldId id="258"/>
          </p14:sldIdLst>
        </p14:section>
        <p14:section name="Array Behavior" id="{050F6E75-458E-4339-ABA3-9AA361BCD0CF}">
          <p14:sldIdLst>
            <p14:sldId id="259"/>
            <p14:sldId id="260"/>
            <p14:sldId id="261"/>
            <p14:sldId id="262"/>
          </p14:sldIdLst>
        </p14:section>
        <p14:section name="Array Operations" id="{CEDA6CEF-20C5-4617-AE2D-9BE04E7F5A7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Sorting Arrays" id="{9EF8EDAF-D215-48AD-BDB0-4C9846412627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6894281-33AE-4B91-9E55-109A220DB1B9}">
          <p14:sldIdLst>
            <p14:sldId id="284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390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28.05.2020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89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as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/>
              <a:t>The output is the return value of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" y="3966962"/>
            <a:ext cx="4048502" cy="759796"/>
            <a:chOff x="6144768" y="4486200"/>
            <a:chExt cx="4048502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8" y="4486200"/>
              <a:ext cx="2167128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24590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605821" y="469300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087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console.log(fruits); </a:t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45126" y="5363932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Shifting and Unshifting</a:t>
            </a:r>
            <a:endParaRPr lang="en-US" sz="4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359" y="2028677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myArray.shift</a:t>
            </a:r>
            <a:r>
              <a:rPr lang="en-US" sz="2800" b="1" dirty="0">
                <a:latin typeface="Consolas" pitchFamily="49" charset="0"/>
              </a:rPr>
              <a:t>();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two","three","four","five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r>
              <a:rPr lang="en-US" sz="2800" b="1" dirty="0">
                <a:latin typeface="Consolas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10" y="1074958"/>
            <a:ext cx="9930951" cy="32650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Removes the first element of an array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600" dirty="0"/>
              <a:t>- Adds elements to the beginning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359" y="4366043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red","green","blue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myArray.unshift</a:t>
            </a:r>
            <a:r>
              <a:rPr lang="en-US" sz="2800" b="1" dirty="0">
                <a:latin typeface="Consolas" pitchFamily="49" charset="0"/>
              </a:rPr>
              <a:t>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purple","red","green","blue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267435" y="502567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85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92754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of numbers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them one by one and produce a new array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200" dirty="0"/>
              <a:t>Prepend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sz="3200" dirty="0"/>
              <a:t>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en-US" sz="3200" dirty="0"/>
              <a:t> of result</a:t>
            </a:r>
          </a:p>
          <a:p>
            <a:pPr lvl="2"/>
            <a:r>
              <a:rPr lang="en-US" sz="3200" dirty="0"/>
              <a:t>Append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positive</a:t>
            </a:r>
            <a:r>
              <a:rPr lang="en-US" sz="3200" dirty="0"/>
              <a:t> (or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)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sz="3200" dirty="0"/>
              <a:t> of result</a:t>
            </a:r>
          </a:p>
          <a:p>
            <a:pPr lvl="2"/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200" dirty="0"/>
              <a:t> array, each element at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9490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returns a newly created array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9765792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66801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from the other </a:t>
            </a:r>
            <a:r>
              <a:rPr lang="bg-BG" sz="3000" dirty="0"/>
              <a:t>  </a:t>
            </a:r>
            <a:r>
              <a:rPr lang="en-US" sz="3000" dirty="0"/>
              <a:t>elements in the array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669038" y="3469696"/>
            <a:ext cx="81397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182" y="1088137"/>
            <a:ext cx="5167921" cy="55891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       following sequence:</a:t>
            </a:r>
          </a:p>
          <a:p>
            <a:pPr lvl="1"/>
            <a:r>
              <a:rPr lang="en-US" sz="3200" dirty="0"/>
              <a:t>The first element is: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200" dirty="0"/>
              <a:t>All other elements =</a:t>
            </a:r>
            <a:br>
              <a:rPr lang="en-US" sz="3200" dirty="0"/>
            </a:br>
            <a:r>
              <a:rPr lang="en-US" sz="3200" dirty="0"/>
              <a:t>sum of the previous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200" dirty="0"/>
              <a:t>           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8681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Array Functionality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Array Operations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Push, pop, shift, unshift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Filtering and transforming elements</a:t>
            </a:r>
          </a:p>
          <a:p>
            <a:pPr>
              <a:lnSpc>
                <a:spcPts val="4000"/>
              </a:lnSpc>
            </a:pPr>
            <a:r>
              <a:rPr lang="en-US" dirty="0"/>
              <a:t>Arrays Sorting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43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Transforming Elements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424" y="1199745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one|two|three|four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424" y="2463516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filteredNums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x.startsWith('t')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console.log(filteredNums.join('|'));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two|three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424" y="4162640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3|3|5|4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424" y="5430876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[x.length, x[0]]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3,o|3,t|5,t|4,f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Print the</a:t>
            </a:r>
            <a:r>
              <a:rPr lang="en-US" sz="3400" b="1" dirty="0">
                <a:solidFill>
                  <a:schemeClr val="bg1"/>
                </a:solidFill>
              </a:rPr>
              <a:t> odd </a:t>
            </a:r>
            <a:r>
              <a:rPr lang="en-US" sz="3400" dirty="0"/>
              <a:t>numbers, </a:t>
            </a:r>
            <a:r>
              <a:rPr lang="en-US" sz="3400" b="1" dirty="0">
                <a:solidFill>
                  <a:schemeClr val="bg1"/>
                </a:solidFill>
              </a:rPr>
              <a:t>doubled</a:t>
            </a:r>
            <a:r>
              <a:rPr lang="en-US" sz="3400" dirty="0"/>
              <a:t> and              </a:t>
            </a:r>
            <a:r>
              <a:rPr lang="en-US" sz="3400" b="1" dirty="0">
                <a:solidFill>
                  <a:schemeClr val="bg1"/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48109" y="2996929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Arrange Elements in Increasing Order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97536" cy="52760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The sort order can be either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will produce an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result   when sorting numbers. You can fix this by providing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134813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20|40|10|30|100|5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8637" y="2825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Works incorrectly on arrays of numbers !!!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10|100|20|30|40|5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8637" y="4349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Print the </a:t>
            </a:r>
            <a:r>
              <a:rPr lang="en-US" sz="3400" b="1" dirty="0">
                <a:solidFill>
                  <a:schemeClr val="bg1"/>
                </a:solidFill>
              </a:rPr>
              <a:t>smallest</a:t>
            </a:r>
            <a:r>
              <a:rPr lang="en-US" sz="3400" dirty="0"/>
              <a:t> two numbers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Can </a:t>
            </a:r>
            <a:r>
              <a:rPr lang="en-US" sz="3400" b="1" dirty="0">
                <a:solidFill>
                  <a:schemeClr val="bg1"/>
                </a:solidFill>
              </a:rPr>
              <a:t>add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sz="3400" b="1" dirty="0">
                <a:solidFill>
                  <a:schemeClr val="bg2"/>
                </a:solidFill>
              </a:rPr>
              <a:t> elements</a:t>
            </a:r>
            <a:br>
              <a:rPr lang="en-US" sz="3400" b="1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 and without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Additional Array Functionality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Inserting at Start, Removing at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       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a range of elements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insert at position/delete from position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 provide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227827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32866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2278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287236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352858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2504826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3936282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14" y="1718265"/>
            <a:ext cx="4160208" cy="144914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Push, Pop ,Shift, Unshift, Slice, …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1225027"/>
            <a:ext cx="1068178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816" y="362447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3705</TotalTime>
  <Words>1592</Words>
  <Application>Microsoft Office PowerPoint</Application>
  <PresentationFormat>Widescreen</PresentationFormat>
  <Paragraphs>341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Arrays Advanced</vt:lpstr>
      <vt:lpstr>Table of Contents</vt:lpstr>
      <vt:lpstr>Have a Question?</vt:lpstr>
      <vt:lpstr>Additional Array Functionality</vt:lpstr>
      <vt:lpstr>Advanced Overview</vt:lpstr>
      <vt:lpstr>Add at the End, Remove from the End</vt:lpstr>
      <vt:lpstr>Add at the Start, Remove from the Start</vt:lpstr>
      <vt:lpstr>Push, Pop ,Shift, Unshift, Slice, … 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Slicing Arrays</vt:lpstr>
      <vt:lpstr>Splice: Cut and Insert Array Elements</vt:lpstr>
      <vt:lpstr>Problem: First and Last K Numbers</vt:lpstr>
      <vt:lpstr>Problem: Sum Last K Numbers Sequence</vt:lpstr>
      <vt:lpstr>Solution: Sum Last K Numbers Sequence</vt:lpstr>
      <vt:lpstr>Filtering and Transforming Elements</vt:lpstr>
      <vt:lpstr>Problem: Process Odd Numbers</vt:lpstr>
      <vt:lpstr>Arrange Elements in Increasing Order</vt:lpstr>
      <vt:lpstr>Sorting Arrays</vt:lpstr>
      <vt:lpstr>Sorting Arrays</vt:lpstr>
      <vt:lpstr>Sorting String Arrays</vt:lpstr>
      <vt:lpstr>Problem: Smallest 2 Numbers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12</cp:revision>
  <dcterms:created xsi:type="dcterms:W3CDTF">2018-05-23T13:08:44Z</dcterms:created>
  <dcterms:modified xsi:type="dcterms:W3CDTF">2020-05-28T10:23:02Z</dcterms:modified>
  <cp:category>Technology fundamentals;computer programming;software development;web development</cp:category>
</cp:coreProperties>
</file>