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288" r:id="rId37"/>
    <p:sldId id="289"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288"/>
            <p14:sldId id="289"/>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52830" autoAdjust="0"/>
  </p:normalViewPr>
  <p:slideViewPr>
    <p:cSldViewPr showGuides="1">
      <p:cViewPr varScale="1">
        <p:scale>
          <a:sx n="42" d="100"/>
          <a:sy n="42" d="100"/>
        </p:scale>
        <p:origin x="2122" y="3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29.5.2020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29-May-20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C2D99E61-A828-466B-8E68-FF13571CA5A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3310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66902D52-0DFC-4444-A4D3-0D2073DCB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5171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www.xs-software.com/" TargetMode="Externa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6.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www.telenor.bg/" TargetMode="External"/><Relationship Id="rId24" Type="http://schemas.openxmlformats.org/officeDocument/2006/relationships/image" Target="../media/image6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9.png"/><Relationship Id="rId19" Type="http://schemas.openxmlformats.org/officeDocument/2006/relationships/hyperlink" Target="http://smartit.bg/" TargetMode="External"/><Relationship Id="rId4" Type="http://schemas.openxmlformats.org/officeDocument/2006/relationships/image" Target="../media/image56.png"/><Relationship Id="rId9" Type="http://schemas.openxmlformats.org/officeDocument/2006/relationships/hyperlink" Target="https://www.softwaregroup.com/" TargetMode="External"/><Relationship Id="rId14" Type="http://schemas.openxmlformats.org/officeDocument/2006/relationships/image" Target="../media/image61.png"/><Relationship Id="rId22"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8.jpeg"/><Relationship Id="rId7" Type="http://schemas.openxmlformats.org/officeDocument/2006/relationships/image" Target="../media/image70.jpe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69.png"/><Relationship Id="rId4" Type="http://schemas.openxmlformats.org/officeDocument/2006/relationships/hyperlink" Target="https://www.onebitsoftware.net/" TargetMode="External"/><Relationship Id="rId9" Type="http://schemas.openxmlformats.org/officeDocument/2006/relationships/image" Target="../media/image71.gif"/></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9" name="Slide Number">
            <a:extLst>
              <a:ext uri="{FF2B5EF4-FFF2-40B4-BE49-F238E27FC236}">
                <a16:creationId xmlns:a16="http://schemas.microsoft.com/office/drawing/2014/main" id="{933AA0E1-6A38-40A8-B244-4172F42B61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4306819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930AE481-09A0-4A19-A3FB-10B7B4582A9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00689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12911</TotalTime>
  <Words>13174</Words>
  <Application>Microsoft Office PowerPoint</Application>
  <PresentationFormat>Widescreen</PresentationFormat>
  <Paragraphs>989</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cp:lastModifiedBy>
  <cp:revision>384</cp:revision>
  <dcterms:created xsi:type="dcterms:W3CDTF">2018-05-23T13:08:44Z</dcterms:created>
  <dcterms:modified xsi:type="dcterms:W3CDTF">2020-05-29T20:18:39Z</dcterms:modified>
  <cp:category>programming;computer programming;software development;web development</cp:category>
</cp:coreProperties>
</file>