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495" r:id="rId44"/>
    <p:sldId id="500" r:id="rId45"/>
    <p:sldId id="532" r:id="rId46"/>
    <p:sldId id="401" r:id="rId47"/>
    <p:sldId id="598" r:id="rId48"/>
    <p:sldId id="596" r:id="rId49"/>
    <p:sldId id="405" r:id="rId50"/>
    <p:sldId id="5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524295-DFF2-4997-B998-DF2EB91992BC}">
          <p14:sldIdLst>
            <p14:sldId id="274"/>
            <p14:sldId id="276"/>
            <p14:sldId id="492"/>
          </p14:sldIdLst>
        </p14:section>
        <p14:section name="CSS" id="{5DE551C6-1ED8-447C-920D-9E34683786CD}">
          <p14:sldIdLst>
            <p14:sldId id="353"/>
            <p14:sldId id="493"/>
            <p14:sldId id="552"/>
          </p14:sldIdLst>
        </p14:section>
        <p14:section name="CSS in HTML" id="{3C3DBDC3-BFAA-4F6E-902D-E11500F7EEEB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6F2A4C80-10E0-4489-ACC8-F7679E03D90A}">
          <p14:sldIdLst>
            <p14:sldId id="571"/>
            <p14:sldId id="573"/>
            <p14:sldId id="594"/>
            <p14:sldId id="572"/>
          </p14:sldIdLst>
        </p14:section>
        <p14:section name="Block Elements" id="{DF1DC58C-BC33-409A-A361-CE8D367EA29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D3CDCA70-8788-48A4-B548-C3589DFF2F38}">
          <p14:sldIdLst>
            <p14:sldId id="563"/>
            <p14:sldId id="564"/>
            <p14:sldId id="586"/>
            <p14:sldId id="587"/>
          </p14:sldIdLst>
        </p14:section>
        <p14:section name="Dev Tools" id="{9CFE4284-7099-47CE-B809-A296F1889645}">
          <p14:sldIdLst>
            <p14:sldId id="567"/>
            <p14:sldId id="568"/>
            <p14:sldId id="569"/>
          </p14:sldIdLst>
        </p14:section>
        <p14:section name="Fonts" id="{88E86F9F-034D-4B41-9EDF-FB875DE910C0}">
          <p14:sldIdLst>
            <p14:sldId id="558"/>
            <p14:sldId id="559"/>
            <p14:sldId id="560"/>
            <p14:sldId id="588"/>
            <p14:sldId id="589"/>
            <p14:sldId id="561"/>
            <p14:sldId id="590"/>
          </p14:sldIdLst>
        </p14:section>
        <p14:section name="Comments" id="{E38D904E-E1E9-411D-8B15-705300FD6AB0}">
          <p14:sldIdLst>
            <p14:sldId id="495"/>
            <p14:sldId id="500"/>
          </p14:sldIdLst>
        </p14:section>
        <p14:section name="Conclusion" id="{AE44A07B-1E28-49A2-8220-A7285F44E7C5}">
          <p14:sldIdLst>
            <p14:sldId id="532"/>
            <p14:sldId id="401"/>
            <p14:sldId id="598"/>
            <p14:sldId id="596"/>
            <p14:sldId id="405"/>
            <p14:sldId id="5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>
        <p:scale>
          <a:sx n="95" d="100"/>
          <a:sy n="95" d="100"/>
        </p:scale>
        <p:origin x="-32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27C16EB-9BB5-4CB8-A15D-1F085BD04E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325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2804181-DE7F-4405-9C16-C763124FA6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6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1E90A65-813B-4853-989C-6273C1FA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55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005DDBD-3F16-4E17-BF45-DEB54D0B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179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4994B191-C699-4373-9C90-C2D16E1A85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7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DC7CE63B-87B8-41F8-8A41-BBC2F9ED6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443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0E4EF5F-D7B8-4B59-BC6F-B1A677EDE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259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BCEB8DE-C04B-450B-8192-42B27B1A0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97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635422B-C9D0-4DF4-94DC-897120EA7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04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A6A2ABC-6382-4762-AD82-F531BB1F1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42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E86457EA-4A0B-4687-AC0F-B6379DD3C1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641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22AD55B3-9B4B-457C-9FCB-081DE9C684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84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74D2050E-F74B-43EB-BF62-98B83FF3B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67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52ACE2F4-BFDF-4D02-AC38-EAA0A8D5CA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504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2DF8D19A-F184-4D7C-BEB8-364B7FDFE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6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D310FD41-61AA-493B-A1BF-5CB6CB459B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534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56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>
                <a:solidFill>
                  <a:schemeClr val="bg1"/>
                </a:solidFill>
              </a:rPr>
              <a:t>h2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blue"&gt;Lists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blue"&gt;Tables exercise&lt;/h2&gt;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&lt;h2 style="color: blue"&gt;Forms exercise</a:t>
            </a:r>
            <a:r>
              <a:rPr lang="en-US" sz="2400" b="1">
                <a:latin typeface="Consolas" panose="020B0609020204030204" pitchFamily="49" charset="0"/>
              </a:rPr>
              <a:t>&lt;/h2&gt;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8186A52-F471-4610-A9B8-BC8138B74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8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4937154-796C-471C-9D8C-170E62AAF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3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  <a:endParaRPr lang="bg-BG" dirty="0"/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4E80B55-67DA-44E7-BA41-449A3D205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2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332DCFC-0C2B-4913-9654-9B907F73F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6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by</a:t>
            </a:r>
            <a:r>
              <a:rPr lang="bg-BG" sz="3200" dirty="0"/>
              <a:t> </a:t>
            </a:r>
            <a:r>
              <a:rPr lang="en-US" sz="3200" dirty="0"/>
              <a:t>changing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just </a:t>
            </a:r>
            <a:r>
              <a:rPr lang="en-US" sz="3200" b="1" dirty="0">
                <a:solidFill>
                  <a:schemeClr val="bg1"/>
                </a:solidFill>
              </a:rPr>
              <a:t>one file</a:t>
            </a:r>
            <a:endParaRPr lang="en-US" sz="3200" dirty="0"/>
          </a:p>
          <a:p>
            <a:r>
              <a:rPr lang="en-US" sz="3200" dirty="0"/>
              <a:t>Time saver when you want to have the same element in all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en-US" sz="3200" dirty="0"/>
              <a:t>of 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/>
              <a:t>element</a:t>
            </a:r>
            <a:endParaRPr lang="bg-BG" sz="3200" dirty="0"/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&lt;head&gt; </a:t>
            </a:r>
            <a:r>
              <a:rPr lang="en-US" sz="30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6145617-2C4D-478A-90BD-31BEDDEAB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3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8309" y="14859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…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Style Example</a:t>
            </a:r>
            <a:endParaRPr lang="bg-BG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42000" y="38456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2000" y="44515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html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font-size: 16px;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0AA30E5-D5A7-4899-8FD8-921682A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0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made</a:t>
            </a:r>
            <a:endParaRPr lang="bg-BG" dirty="0"/>
          </a:p>
          <a:p>
            <a:r>
              <a:rPr lang="en-US" dirty="0"/>
              <a:t>Create style.css file</a:t>
            </a:r>
          </a:p>
          <a:p>
            <a:r>
              <a:rPr lang="en-US" dirty="0"/>
              <a:t>Link 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AEDBAA5-4208-44FF-BA55-EE98F6EA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2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E93A9-7373-4D26-809D-447036D95E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Selectors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2DBAD0BF-164C-4F2A-A8EB-B03C968638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Class, Id, Tag, "*"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8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E19DCF2-041A-42F0-B66B-33B614742C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4170002-1985-4027-96E6-F252EF195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60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/>
              <a:t>М</a:t>
            </a:r>
            <a:r>
              <a:rPr lang="en-US" noProof="1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CSS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99E1702-B834-4B82-8429-4B4D22A865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#content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65755" y="4355792"/>
            <a:ext cx="6101806" cy="263511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21AC8A0C-53A5-490E-9256-27FD54875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9A4B9-831C-45A2-B7DB-C8F69A2CCC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780FADC0-1AAD-4DE4-A35D-264C14837C7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Block, Inline, Inline-Block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7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up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 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018A8C47-469F-42F6-AF75-B4941D70B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81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Table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B36A2F2-3DE8-40C0-B076-E449D0927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1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xmlns="" id="{3DF4A5F2-CBB4-42EF-A03B-E08EF9119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8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 at the screenshot, write HTML code and style it</a:t>
            </a:r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blue color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Span Stage</a:t>
            </a:r>
            <a:r>
              <a:rPr lang="en-US" dirty="0"/>
              <a:t> Upgrade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6442907-98D4-4524-A285-C5086118E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except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they 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  <p:sp>
        <p:nvSpPr>
          <p:cNvPr id="35" name="Slide Number">
            <a:extLst>
              <a:ext uri="{FF2B5EF4-FFF2-40B4-BE49-F238E27FC236}">
                <a16:creationId xmlns:a16="http://schemas.microsoft.com/office/drawing/2014/main" xmlns="" id="{35B2DBDB-5327-472D-8BF7-434C0AE32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8133618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&lt;div class="orange"&gt;orange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9" y="4647762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4031905-86DB-4984-93DD-587930E05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its 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12FF022-CA15-43CB-B5D2-AC8FADDC3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FE1C9-C2F4-4EC5-AFD8-E75B85E994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Box Model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3FC3EC2-BCF4-40C6-853F-8A509CB3E1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Margins, Border, Padding, Content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26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9BC1BDE-FD4B-4411-A38E-8946F77D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1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3600636-CF45-45C4-A5BF-F559CB200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3E61EB6-7936-4AC9-83AC-77B8840DD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what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85815A2-BE82-4541-B077-BFC1462C0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0AA24-738F-4C26-8780-16ABFF85EF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1536737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56" y="2324899"/>
            <a:ext cx="479018" cy="479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16" y="3087142"/>
            <a:ext cx="479018" cy="479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1399204-95CB-4222-94B6-5BB288A9A623}"/>
              </a:ext>
            </a:extLst>
          </p:cNvPr>
          <p:cNvSpPr txBox="1"/>
          <p:nvPr/>
        </p:nvSpPr>
        <p:spPr>
          <a:xfrm>
            <a:off x="5514335" y="3053956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Ctrl+Shift+K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26411F-7B33-4AF0-AD74-3642B36954AE}"/>
              </a:ext>
            </a:extLst>
          </p:cNvPr>
          <p:cNvSpPr txBox="1"/>
          <p:nvPr/>
        </p:nvSpPr>
        <p:spPr>
          <a:xfrm>
            <a:off x="5514335" y="2255742"/>
            <a:ext cx="23582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Ctrl+Shift+I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809E01C-4938-4A7C-9560-871C522850F2}"/>
              </a:ext>
            </a:extLst>
          </p:cNvPr>
          <p:cNvSpPr txBox="1"/>
          <p:nvPr/>
        </p:nvSpPr>
        <p:spPr>
          <a:xfrm>
            <a:off x="5516831" y="1454792"/>
            <a:ext cx="9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F12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by</a:t>
            </a:r>
            <a:r>
              <a:rPr lang="bg-BG" dirty="0"/>
              <a:t> </a:t>
            </a:r>
            <a:br>
              <a:rPr lang="bg-BG" dirty="0"/>
            </a:br>
            <a:r>
              <a:rPr lang="en-US" dirty="0"/>
              <a:t>double 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8C46F83-92C6-402D-A53A-906783FC2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6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2A8EA88-7306-4B8B-8E61-0E45A70E4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7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430EB-1354-4674-904A-993FC6AE2D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Fonts</a:t>
            </a:r>
            <a:endParaRPr lang="bg-BG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xmlns="" id="{C93FFD9E-97B8-4798-8BBA-ADBA96B61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Font-Family, Size, Colors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xmlns="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xmlns="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xmlns="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255060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B5B47C4-86B4-4449-8C4C-3D3D9FC84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E3A9BDC5-118C-4023-9094-CF2CEB2BD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69AC403F-0E5C-45E5-B6E0-CE8195971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4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37866-3FC7-499B-9523-5536FA553B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FCC28C3-99A7-489E-AE8D-8E90CE1253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Cascading Style Sheets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6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8F009A7-5BA6-44E5-B543-F98035C4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2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px</a:t>
            </a:r>
            <a:r>
              <a:rPr lang="en-US" noProof="1"/>
              <a:t>,</a:t>
            </a:r>
            <a:r>
              <a:rPr lang="en-US" b="1" noProof="1">
                <a:solidFill>
                  <a:schemeClr val="bg1"/>
                </a:solidFill>
              </a:rPr>
              <a:t> em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 property sets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weight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r>
              <a:rPr lang="en-US" dirty="0"/>
              <a:t>,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bold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lighter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style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>
                <a:solidFill>
                  <a:schemeClr val="bg1"/>
                </a:solidFill>
              </a:rPr>
              <a:t> italic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normal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"</a:t>
            </a:r>
            <a:r>
              <a:rPr lang="en-US" b="1" noProof="1">
                <a:solidFill>
                  <a:schemeClr val="bg1"/>
                </a:solidFill>
              </a:rPr>
              <a:t>rgb(255,0,0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AACB859-1F60-4E3A-86ED-71184785C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8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font-weight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5BA67C7-9B3D-4FD1-BE59-0377ACCCB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7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95365-72C2-4D83-AFD8-E109E2432A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Comments in CSS</a:t>
            </a:r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FC8AAD5-5D7C-43A1-BC72-535050DC6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Elements</a:t>
            </a:r>
            <a:endParaRPr lang="bg-BG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E5B4F35A-6EA1-4B67-8472-47BC33246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9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97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8C31926A-C043-402C-AAC7-04E3E935F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24D4509-439C-4BDA-A361-17268AECD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5EE2FC2-68AD-4825-8228-0BC8D1D582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77C64F6-53D8-471A-AA7E-690FBA9227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4F375A7-8C05-406C-9512-8D758DFF0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5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separated 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70C4D3D-865C-496B-8CB6-C4371E9DD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A72EA-372A-47A9-AC42-83C591EFD3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and HTML</a:t>
            </a:r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64749B6-145A-439C-9D4E-AEACA13BC35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How They Communicate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8966C0B-B24F-43A6-AD59-1427C0A1D2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08D39CF5-8D84-458A-9BE3-251FFC682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8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</TotalTime>
  <Words>1909</Words>
  <Application>Microsoft Office PowerPoint</Application>
  <PresentationFormat>Custom</PresentationFormat>
  <Paragraphs>454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</vt:lpstr>
      <vt:lpstr>CSS Basics</vt:lpstr>
      <vt:lpstr>Table of Contents</vt:lpstr>
      <vt:lpstr>Questions?</vt:lpstr>
      <vt:lpstr>CSS</vt:lpstr>
      <vt:lpstr>Definition</vt:lpstr>
      <vt:lpstr>Syntax</vt:lpstr>
      <vt:lpstr>CSS and HTML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CSS Selectors</vt:lpstr>
      <vt:lpstr>Selectors</vt:lpstr>
      <vt:lpstr>Primary Selectors</vt:lpstr>
      <vt:lpstr>Example</vt:lpstr>
      <vt:lpstr>Block Elements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Box Model</vt:lpstr>
      <vt:lpstr>Box Model</vt:lpstr>
      <vt:lpstr>Problem: Color Blocks Upgrade</vt:lpstr>
      <vt:lpstr>Solution: Color Blocks Upgrade</vt:lpstr>
      <vt:lpstr>Dev Tools</vt:lpstr>
      <vt:lpstr>Dev Tools</vt:lpstr>
      <vt:lpstr>Google Chrome Dev Tools Example</vt:lpstr>
      <vt:lpstr>Fonts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Comments in CSS</vt:lpstr>
      <vt:lpstr>Writing Comments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CSS Basics</dc:title>
  <dc:subject>CSS Basics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4</cp:revision>
  <dcterms:created xsi:type="dcterms:W3CDTF">2018-05-23T13:08:44Z</dcterms:created>
  <dcterms:modified xsi:type="dcterms:W3CDTF">2020-06-08T16:53:37Z</dcterms:modified>
  <cp:category>programming;computer programming;software development;web development; html; css</cp:category>
</cp:coreProperties>
</file>