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297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257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BF09549A-1EB5-4C28-AA3E-14760C23E25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39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60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1210" y="1257411"/>
            <a:ext cx="10129234" cy="4781589"/>
          </a:xfrm>
        </p:spPr>
        <p:txBody>
          <a:bodyPr>
            <a:normAutofit/>
          </a:bodyPr>
          <a:lstStyle/>
          <a:p>
            <a:r>
              <a:rPr lang="en-GB" dirty="0"/>
              <a:t>JavaScript has </a:t>
            </a:r>
            <a:r>
              <a:rPr lang="en-GB" dirty="0" smtClean="0"/>
              <a:t>7 </a:t>
            </a:r>
            <a:r>
              <a:rPr lang="en-GB" dirty="0"/>
              <a:t>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undefined, Symbol, </a:t>
            </a:r>
            <a:r>
              <a:rPr lang="en-GB" b="1" dirty="0" err="1" smtClean="0">
                <a:solidFill>
                  <a:schemeClr val="bg1"/>
                </a:solidFill>
              </a:rPr>
              <a:t>BigDecimal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smtClean="0"/>
              <a:t>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 smtClean="0"/>
              <a:t> </a:t>
            </a:r>
            <a:r>
              <a:rPr lang="en-GB" dirty="0" smtClean="0"/>
              <a:t>are </a:t>
            </a:r>
            <a:r>
              <a:rPr lang="en-GB" dirty="0" smtClean="0"/>
              <a:t>data </a:t>
            </a:r>
            <a:r>
              <a:rPr lang="en-GB" dirty="0"/>
              <a:t>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Array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bg1"/>
                </a:solidFill>
              </a:rPr>
              <a:t>Functions </a:t>
            </a:r>
            <a:r>
              <a:rPr lang="en-GB" dirty="0" smtClean="0"/>
              <a:t>are </a:t>
            </a:r>
            <a:r>
              <a:rPr lang="en-GB" dirty="0"/>
              <a:t>technically </a:t>
            </a:r>
            <a:r>
              <a:rPr lang="en-GB" dirty="0" smtClean="0"/>
              <a:t>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9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2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3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</a:t>
            </a:r>
            <a:r>
              <a:rPr lang="en-GB" dirty="0"/>
              <a:t> in memory</a:t>
            </a:r>
          </a:p>
          <a:p>
            <a:pPr lvl="1"/>
            <a:r>
              <a:rPr lang="en-GB" dirty="0"/>
              <a:t>Variables </a:t>
            </a:r>
            <a:r>
              <a:rPr lang="en-GB" b="1" dirty="0">
                <a:solidFill>
                  <a:schemeClr val="bg1"/>
                </a:solidFill>
              </a:rPr>
              <a:t>don't actually contain the value</a:t>
            </a:r>
            <a:r>
              <a:rPr lang="en-GB" dirty="0"/>
              <a:t>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</a:t>
            </a:r>
            <a:r>
              <a:rPr lang="en-US" sz="2800" b="1" noProof="1" smtClean="0">
                <a:latin typeface="Consolas" pitchFamily="49" charset="0"/>
              </a:rPr>
              <a:t>obj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{};</a:t>
            </a:r>
            <a:r>
              <a:rPr lang="en-US" sz="2800" b="1" noProof="1">
                <a:latin typeface="Consolas" pitchFamily="49" charset="0"/>
              </a:rPr>
              <a:t>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</a:t>
            </a:r>
            <a:r>
              <a:rPr lang="en-US" sz="2800" b="1" noProof="1" smtClean="0">
                <a:latin typeface="Consolas" pitchFamily="49" charset="0"/>
              </a:rPr>
              <a:t>objCopy </a:t>
            </a:r>
            <a:r>
              <a:rPr lang="en-US" sz="2800" b="1" noProof="1">
                <a:latin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</a:rPr>
              <a:t>obj;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2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JavaScript Object Notation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</a:t>
            </a:r>
            <a:r>
              <a:rPr lang="en-US" sz="3600" dirty="0" smtClean="0"/>
              <a:t>iteration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Reference data types</a:t>
            </a:r>
            <a:endParaRPr lang="en-US" sz="36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r>
                <a:rPr lang="en-GB" altLang="bg-BG" sz="2800" dirty="0">
                  <a:cs typeface="Courier New" panose="02070309020205020404" pitchFamily="49" charset="0"/>
                </a:rPr>
                <a:t/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Definition, Properties and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1859</Words>
  <Application>Microsoft Office PowerPoint</Application>
  <PresentationFormat>Widescreen</PresentationFormat>
  <Paragraphs>393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2020-05-28T10:09:21Z</dcterms:modified>
  <cp:category>programming;computer programming;software development;web development</cp:category>
</cp:coreProperties>
</file>