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616" r:id="rId4"/>
    <p:sldId id="259" r:id="rId5"/>
    <p:sldId id="260" r:id="rId6"/>
    <p:sldId id="614" r:id="rId7"/>
    <p:sldId id="261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615" r:id="rId25"/>
    <p:sldId id="613" r:id="rId26"/>
    <p:sldId id="292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616"/>
          </p14:sldIdLst>
        </p14:section>
        <p14:section name="Lists" id="{3F5064A1-8ADF-4D2C-BD7E-8E13EB12C319}">
          <p14:sldIdLst>
            <p14:sldId id="259"/>
            <p14:sldId id="260"/>
            <p14:sldId id="614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C951C6C3-E3D7-4E8D-A216-51BA8BACE4ED}">
          <p14:sldIdLst>
            <p14:sldId id="284"/>
            <p14:sldId id="615"/>
            <p14:sldId id="613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7" d="100"/>
          <a:sy n="97" d="100"/>
        </p:scale>
        <p:origin x="78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91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10/16/2023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2531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3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s://careers.flutterinternational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list-1.add?view=net-6.0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List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1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Other elements' indices are changed </a:t>
            </a:r>
            <a:br>
              <a:rPr lang="en-GB" sz="3600" dirty="0"/>
            </a:br>
            <a:r>
              <a:rPr lang="en-GB" sz="3600" dirty="0"/>
              <a:t>upon insertion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Insert(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list's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201" y="3429000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203400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995186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Items must be </a:t>
            </a:r>
            <a:r>
              <a:rPr lang="en-US" sz="3400" b="1" dirty="0">
                <a:solidFill>
                  <a:schemeClr val="bg1"/>
                </a:solidFill>
              </a:rPr>
              <a:t>comparable, </a:t>
            </a:r>
            <a:r>
              <a:rPr lang="en-US" sz="3400" dirty="0"/>
              <a:t>e.g.,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List&lt;string&gt;()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+ 1}.{products[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order</a:t>
            </a:r>
          </a:p>
          <a:p>
            <a:pPr lvl="1"/>
            <a:r>
              <a:rPr lang="en-US" sz="3400" dirty="0"/>
              <a:t>In case of no elements left in the list, print "empty"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accent2"/>
                </a:solidFill>
              </a:rPr>
              <a:t>// </a:t>
            </a:r>
            <a:r>
              <a:rPr lang="en-US" sz="2000" dirty="0">
                <a:solidFill>
                  <a:schemeClr val="accent2"/>
                </a:solidFill>
              </a:rPr>
              <a:t>TODO: </a:t>
            </a:r>
            <a:r>
              <a:rPr lang="en-US" sz="2000" i="1" dirty="0">
                <a:solidFill>
                  <a:schemeClr val="accent2"/>
                </a:solidFill>
              </a:rPr>
              <a:t>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0) {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 err="1">
                <a:solidFill>
                  <a:schemeClr val="tx1"/>
                </a:solidFill>
              </a:rPr>
              <a:t>nums.Count</a:t>
            </a:r>
            <a:r>
              <a:rPr lang="en-US" dirty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 ",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285" y="193657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</a:t>
            </a:r>
            <a:r>
              <a:rPr lang="en-US" sz="3200" b="1" dirty="0">
                <a:solidFill>
                  <a:schemeClr val="bg1"/>
                </a:solidFill>
              </a:rPr>
              <a:t>sequence of elements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new List&lt;T&gt;()</a:t>
            </a:r>
            <a:endParaRPr lang="en-US" sz="32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List&lt;T&gt;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1000" y="1972625"/>
            <a:ext cx="7859182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 Create an empty list of strings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names.</a:t>
            </a:r>
            <a:r>
              <a:rPr lang="en-US" sz="2000" dirty="0" err="1">
                <a:solidFill>
                  <a:schemeClr val="bg1"/>
                </a:solidFill>
              </a:rPr>
              <a:t>Add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latin typeface="+mj-lt"/>
              </a:rPr>
              <a:t> keyword</a:t>
            </a: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Create an empty list of integers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Using a target-type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dirty="0">
                <a:latin typeface="+mj-lt"/>
              </a:rPr>
              <a:t> expression</a:t>
            </a:r>
          </a:p>
          <a:p>
            <a:pPr lvl="2">
              <a:buClr>
                <a:schemeClr val="tx1"/>
              </a:buClr>
            </a:pPr>
            <a:endParaRPr lang="en-US" sz="3200" dirty="0">
              <a:latin typeface="+mj-lt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26000" y="2574000"/>
            <a:ext cx="92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List&lt;int&gt;</a:t>
            </a:r>
            <a:r>
              <a:rPr lang="en-US" sz="2400" dirty="0">
                <a:solidFill>
                  <a:schemeClr val="tx1"/>
                </a:solidFill>
              </a:rPr>
              <a:t> numbers = </a:t>
            </a:r>
            <a:r>
              <a:rPr lang="en-US" sz="2400" dirty="0">
                <a:solidFill>
                  <a:schemeClr val="bg1"/>
                </a:solidFill>
              </a:rPr>
              <a:t>new List&lt;int&gt;()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A84007C-ADF2-4F63-8704-EF18081CA56A}"/>
              </a:ext>
            </a:extLst>
          </p:cNvPr>
          <p:cNvSpPr txBox="1">
            <a:spLocks/>
          </p:cNvSpPr>
          <p:nvPr/>
        </p:nvSpPr>
        <p:spPr>
          <a:xfrm>
            <a:off x="2226000" y="3984707"/>
            <a:ext cx="92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new() {</a:t>
            </a:r>
            <a:r>
              <a:rPr lang="en-US" sz="2400" dirty="0">
                <a:solidFill>
                  <a:schemeClr val="tx2"/>
                </a:solidFill>
              </a:rPr>
              <a:t>"Peter", "Ana", "Maria"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</a:t>
            </a:r>
            <a:r>
              <a:rPr lang="en-US" sz="3400" b="1" dirty="0">
                <a:latin typeface="Consolas" panose="020B0609020204030204" pitchFamily="49" charset="0"/>
              </a:rPr>
              <a:t>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</a:t>
            </a:r>
            <a:r>
              <a:rPr lang="en-US" sz="3400" b="1" dirty="0">
                <a:latin typeface="Consolas" panose="020B0609020204030204" pitchFamily="49" charset="0"/>
              </a:rPr>
              <a:t>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</a:t>
            </a:r>
            <a:r>
              <a:rPr lang="en-US" sz="3400" b="1" dirty="0">
                <a:latin typeface="Consolas" panose="020B0609020204030204" pitchFamily="49" charset="0"/>
              </a:rPr>
              <a:t>true</a:t>
            </a:r>
            <a:r>
              <a:rPr lang="en-US" sz="3400" dirty="0"/>
              <a:t> / </a:t>
            </a:r>
            <a:r>
              <a:rPr lang="en-US" sz="34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>
                <a:latin typeface="Consolas" panose="020B0609020204030204" pitchFamily="49" charset="0"/>
              </a:rPr>
              <a:t>index,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/>
              <a:t>elements</a:t>
            </a:r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1630</Words>
  <Application>Microsoft Office PowerPoint</Application>
  <PresentationFormat>Widescreen</PresentationFormat>
  <Paragraphs>263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Creating Lists</vt:lpstr>
      <vt:lpstr>List&lt;T&gt; – Basic Methods (1)</vt:lpstr>
      <vt:lpstr>List&lt;T&gt; – Basic Methods (2)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81</cp:revision>
  <dcterms:created xsi:type="dcterms:W3CDTF">2018-05-23T13:08:44Z</dcterms:created>
  <dcterms:modified xsi:type="dcterms:W3CDTF">2023-10-16T20:50:44Z</dcterms:modified>
  <cp:category>Technology Fundamentals with C# Course @ SoftUni – https://softuni.bg/courses/technology-fundamentals</cp:category>
</cp:coreProperties>
</file>