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28"/>
  </p:notesMasterIdLst>
  <p:handoutMasterIdLst>
    <p:handoutMasterId r:id="rId29"/>
  </p:handoutMasterIdLst>
  <p:sldIdLst>
    <p:sldId id="605" r:id="rId3"/>
    <p:sldId id="616" r:id="rId4"/>
    <p:sldId id="606" r:id="rId5"/>
    <p:sldId id="294" r:id="rId6"/>
    <p:sldId id="494" r:id="rId7"/>
    <p:sldId id="607" r:id="rId8"/>
    <p:sldId id="296" r:id="rId9"/>
    <p:sldId id="297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8" r:id="rId18"/>
    <p:sldId id="310" r:id="rId19"/>
    <p:sldId id="309" r:id="rId20"/>
    <p:sldId id="311" r:id="rId21"/>
    <p:sldId id="312" r:id="rId22"/>
    <p:sldId id="609" r:id="rId23"/>
    <p:sldId id="612" r:id="rId24"/>
    <p:sldId id="615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605"/>
            <p14:sldId id="616"/>
            <p14:sldId id="606"/>
          </p14:sldIdLst>
        </p14:section>
        <p14:section name="Exceptions" id="{20FE7FF0-9C35-4346-84FA-82FA161F5562}">
          <p14:sldIdLst>
            <p14:sldId id="294"/>
            <p14:sldId id="494"/>
            <p14:sldId id="607"/>
            <p14:sldId id="296"/>
            <p14:sldId id="297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4"/>
            <p14:sldId id="305"/>
            <p14:sldId id="306"/>
          </p14:sldIdLst>
        </p14:section>
        <p14:section name="Throwing Exceptions" id="{4BFBD1DF-6CCD-4C73-82D0-196B5EAE1AB4}">
          <p14:sldIdLst>
            <p14:sldId id="308"/>
            <p14:sldId id="310"/>
            <p14:sldId id="309"/>
            <p14:sldId id="311"/>
            <p14:sldId id="312"/>
          </p14:sldIdLst>
        </p14:section>
        <p14:section name="Conclusion" id="{FD9BA2D7-BD68-4380-ADE2-C04DF664A183}">
          <p14:sldIdLst>
            <p14:sldId id="609"/>
            <p14:sldId id="612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81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7355-8075-4CD7-86CF-13585DC6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457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219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69DDC11-CBBA-44AD-AEDE-B02A72736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2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83FB49-A03D-4D6B-839B-330D91401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24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2BF6372-1723-440C-AB1C-DCAEDD943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51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B0B0BFC-A52F-4E6A-A535-756C31193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94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D434104-AA26-4793-8E66-BAB191410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1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A60CB40-2599-4775-B18D-EA8AA1642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90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878BD7-5A0C-45C5-99F0-D68E73125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97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26.11.2023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7747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028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3099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22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26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93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0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181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7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387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2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29" Type="http://schemas.openxmlformats.org/officeDocument/2006/relationships/image" Target="../media/image5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4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1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hyperlink" Target="https://careers.flutterinternational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817686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5" y="2007398"/>
            <a:ext cx="3527435" cy="25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00" y="2844000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394000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AA3BEC-4FF8-4170-860F-C835D33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91DEB1-D4B0-4640-8940-0A18182D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3199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96000" y="2158255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1E95C8-88F2-46C4-A18A-42AF37DB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AF38A8-2D09-4781-AF20-10FD519BC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executed:</a:t>
            </a:r>
          </a:p>
          <a:p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E939EB-B1EE-4F48-B2D8-CCDD1FE8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0D30E-C159-4A80-8FBB-0F448D21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919175"/>
          </a:xfrm>
        </p:spPr>
        <p:txBody>
          <a:bodyPr/>
          <a:lstStyle/>
          <a:p>
            <a:r>
              <a:rPr lang="en-US" dirty="0"/>
              <a:t>Throwing Exceptions</a:t>
            </a:r>
            <a:br>
              <a:rPr lang="en-US" dirty="0"/>
            </a:br>
            <a:r>
              <a:rPr lang="en-US" sz="4000" b="0" dirty="0"/>
              <a:t>Using the </a:t>
            </a:r>
            <a:r>
              <a:rPr lang="en-US" sz="4000" dirty="0"/>
              <a:t>"throw" </a:t>
            </a:r>
            <a:r>
              <a:rPr lang="en-US" sz="4000" b="0" dirty="0"/>
              <a:t>Keyword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Throwing an exception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0EA682-18DA-44D1-AFD9-E765F509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0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1A058A-CCEC-4913-822E-674EE549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9D2D97-0CA5-413C-921D-721FE7101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398" b="1" dirty="0">
                <a:solidFill>
                  <a:schemeClr val="bg1"/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577264" cy="61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794536" cy="61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6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F2105AF-A8ED-4B65-9ABD-9FAD5EEF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9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E18C9A5-C541-4E12-996D-EF1C22090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9350336" cy="1038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Exception("Size cannot be negative!");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9350336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656B06-FA9E-4C55-A337-2335812A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3181C-CCCE-4DBA-8B4F-C9DDDDCAD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96BE715C-9193-44B2-A1AE-94B97459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1368</Words>
  <Application>Microsoft Office PowerPoint</Application>
  <PresentationFormat>Widescreen</PresentationFormat>
  <Paragraphs>273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SoftUni</vt:lpstr>
      <vt:lpstr>Exception Handling</vt:lpstr>
      <vt:lpstr>Have a Question?</vt:lpstr>
      <vt:lpstr>Table of Contents</vt:lpstr>
      <vt:lpstr>The Paradigm of Exceptions in OOP</vt:lpstr>
      <vt:lpstr>What Are Exceptions?</vt:lpstr>
      <vt:lpstr>How Do Exceptions Work?</vt:lpstr>
      <vt:lpstr>The System.Exception Class</vt:lpstr>
      <vt:lpstr>Exception Hierarchy in .NET</vt:lpstr>
      <vt:lpstr>Catching and Processing Errors</vt:lpstr>
      <vt:lpstr>Handling Exceptions</vt:lpstr>
      <vt:lpstr>Multiple Catch Blocks – Example</vt:lpstr>
      <vt:lpstr>Handling Exceptions</vt:lpstr>
      <vt:lpstr>Handling All Exceptions</vt:lpstr>
      <vt:lpstr>The Try-finally Statement</vt:lpstr>
      <vt:lpstr>Try-finally – Example</vt:lpstr>
      <vt:lpstr>Throwing Exceptions Using the "throw" Keyword </vt:lpstr>
      <vt:lpstr>Using Throw Keyword</vt:lpstr>
      <vt:lpstr>Throwing Exceptions</vt:lpstr>
      <vt:lpstr>Re-Throwing Exceptions</vt:lpstr>
      <vt:lpstr>Throwing Exceptions – Example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46</cp:revision>
  <dcterms:created xsi:type="dcterms:W3CDTF">2018-05-23T13:08:44Z</dcterms:created>
  <dcterms:modified xsi:type="dcterms:W3CDTF">2023-11-26T12:59:43Z</dcterms:modified>
  <cp:category>programming;education;software engineering;software development</cp:category>
</cp:coreProperties>
</file>