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61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614" r:id="rId30"/>
    <p:sldId id="613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8"/>
            <p14:sldId id="257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</p14:sldIdLst>
        </p14:section>
        <p14:section name="RegEx in C#" id="{A339768F-21B4-445E-87CF-77673EECF088}">
          <p14:sldIdLst>
            <p14:sldId id="61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614"/>
            <p14:sldId id="613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60" y="16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11/07/2023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6393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36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s://careers.flutterinternationa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matches the previous element zero or more 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matches the previous element one or more 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GB" dirty="0"/>
              <a:t>– </a:t>
            </a:r>
            <a:r>
              <a:rPr lang="en-US" sz="3600" noProof="1">
                <a:cs typeface="Consolas" panose="020B0609020204030204" pitchFamily="49" charset="0"/>
              </a:rPr>
              <a:t>matches the previous element zero or one 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– </a:t>
            </a:r>
            <a:r>
              <a:rPr lang="en-US" sz="3600" noProof="1">
                <a:cs typeface="Consolas" panose="020B0609020204030204" pitchFamily="49" charset="0"/>
              </a:rPr>
              <a:t>matches the previous element exactly 3 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rgbClr val="464646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rgbClr val="464646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in C#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Regular Expressions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25652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sz="3600" dirty="0"/>
              <a:t>C</a:t>
            </a:r>
            <a:r>
              <a:rPr lang="en-US" sz="3600" noProof="1"/>
              <a:t># supports a built-in regular expression class: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Regex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Located in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4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426576"/>
            <a:ext cx="83439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Determines whether the text matches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#prgm-for-qa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Returns the first match of a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noProof="1">
                <a:cs typeface="Consolas" panose="020B0609020204030204" pitchFamily="49" charset="0"/>
              </a:rPr>
              <a:t> 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replaces all strings that match the pattern with the</a:t>
            </a:r>
          </a:p>
          <a:p>
            <a:pPr marL="447675" indent="-447675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    provided 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2825474"/>
            <a:ext cx="1054148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noProof="1"/>
              <a:t>– splits the text by the pattern</a:t>
            </a:r>
          </a:p>
          <a:p>
            <a:pPr lvl="1"/>
            <a:r>
              <a:rPr lang="en-US" sz="3400" noProof="1"/>
              <a:t>Returns </a:t>
            </a:r>
            <a:r>
              <a:rPr lang="en-US" sz="3400" b="1" noProof="1">
                <a:latin typeface="Consolas" panose="020B0609020204030204" pitchFamily="49" charset="0"/>
              </a:rPr>
              <a:t>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28890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string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dates in the format "</a:t>
            </a:r>
            <a:r>
              <a:rPr lang="en-GB" sz="3400" b="1" noProof="1">
                <a:solidFill>
                  <a:schemeClr val="bg1"/>
                </a:solidFill>
              </a:rPr>
              <a:t>dd{separator}MMM</a:t>
            </a:r>
            <a:br>
              <a:rPr lang="en-GB" sz="3400" b="1" dirty="0">
                <a:solidFill>
                  <a:schemeClr val="bg1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separator}yyyy</a:t>
            </a:r>
            <a:r>
              <a:rPr lang="en-GB" sz="3400" b="1" dirty="0"/>
              <a:t>"</a:t>
            </a:r>
            <a:r>
              <a:rPr lang="en-US" sz="3400" dirty="0"/>
              <a:t> and print them space-separated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Regular Expressions</a:t>
            </a:r>
          </a:p>
          <a:p>
            <a:pPr lvl="1"/>
            <a:r>
              <a:rPr lang="en-GB" sz="3600" dirty="0"/>
              <a:t>Definition and Pattern</a:t>
            </a:r>
          </a:p>
          <a:p>
            <a:pPr lvl="1"/>
            <a:r>
              <a:rPr lang="en-GB" sz="3600" dirty="0"/>
              <a:t>Predefined Character Classes</a:t>
            </a:r>
            <a:endParaRPr lang="bg-BG" sz="3600" dirty="0"/>
          </a:p>
          <a:p>
            <a:r>
              <a:rPr lang="en-US" sz="4000" dirty="0"/>
              <a:t>Quantifiers and Grouping</a:t>
            </a:r>
            <a:endParaRPr lang="en-GB" sz="4000" dirty="0"/>
          </a:p>
          <a:p>
            <a:r>
              <a:rPr lang="en-US" sz="4000" noProof="1"/>
              <a:t>Backreferences</a:t>
            </a:r>
          </a:p>
          <a:p>
            <a:r>
              <a:rPr lang="en-US" sz="4000" noProof="1"/>
              <a:t>RegEx in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Regular expressions </a:t>
            </a:r>
            <a:r>
              <a:rPr lang="en-US" sz="3800" dirty="0"/>
              <a:t>(regex)</a:t>
            </a:r>
            <a:endParaRPr lang="bg-BG" sz="3800" dirty="0"/>
          </a:p>
          <a:p>
            <a:pPr lvl="1">
              <a:buClr>
                <a:schemeClr val="tx1"/>
              </a:buClr>
            </a:pPr>
            <a:r>
              <a:rPr lang="en-US" sz="36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800" dirty="0"/>
              <a:t>Play with regex live at: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regexr.com</a:t>
            </a:r>
            <a:endParaRPr lang="en-US" sz="3600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regex101.com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>
            <a:normAutofit lnSpcReduction="10000"/>
          </a:bodyPr>
          <a:lstStyle/>
          <a:p>
            <a:r>
              <a:rPr lang="en-GB" sz="3600" b="1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\w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character </a:t>
            </a:r>
          </a:p>
          <a:p>
            <a:pPr marL="0" indent="0">
              <a:buNone/>
            </a:pPr>
            <a:r>
              <a:rPr lang="en-GB" sz="3600" dirty="0"/>
              <a:t>    (the opposite of </a:t>
            </a:r>
            <a:r>
              <a:rPr lang="en-GB" sz="3600" dirty="0">
                <a:latin typeface="Consolas" panose="020B0609020204030204" pitchFamily="49" charset="0"/>
              </a:rPr>
              <a:t>\s</a:t>
            </a:r>
            <a:r>
              <a:rPr lang="en-GB" sz="3600" dirty="0"/>
              <a:t>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>
                <a:latin typeface="+mj-lt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US" b="1" dirty="0"/>
              <a:t> </a:t>
            </a:r>
            <a:r>
              <a:rPr lang="en-GB" dirty="0"/>
              <a:t>– </a:t>
            </a:r>
            <a:r>
              <a:rPr lang="en-GB" sz="3600" dirty="0"/>
              <a:t>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</a:t>
            </a:r>
            <a:r>
              <a:rPr lang="en-GB" sz="3600" dirty="0">
                <a:latin typeface="Consolas" panose="020B0609020204030204" pitchFamily="49" charset="0"/>
              </a:rPr>
              <a:t>\d</a:t>
            </a:r>
            <a:r>
              <a:rPr lang="en-GB" sz="3600" dirty="0">
                <a:latin typeface="+mj-lt"/>
              </a:rPr>
              <a:t>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1862</Words>
  <Application>Microsoft Office PowerPoint</Application>
  <PresentationFormat>Widescreen</PresentationFormat>
  <Paragraphs>281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Have a Question?</vt:lpstr>
      <vt:lpstr>Table of Contents</vt:lpstr>
      <vt:lpstr>Regular Expressions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Advanced for QA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99</cp:revision>
  <dcterms:created xsi:type="dcterms:W3CDTF">2018-05-23T13:08:44Z</dcterms:created>
  <dcterms:modified xsi:type="dcterms:W3CDTF">2023-11-07T15:22:22Z</dcterms:modified>
  <cp:category>programming;computer programming;software development;web development</cp:category>
</cp:coreProperties>
</file>