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3651"/>
            <a:ext cx="5536284" cy="2296177"/>
          </a:xfrm>
        </p:spPr>
        <p:txBody>
          <a:bodyPr/>
          <a:lstStyle/>
          <a:p>
            <a:r>
              <a:rPr lang="zh-TW" altLang="en-US" dirty="0" smtClean="0"/>
              <a:t>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拉密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800" dirty="0" smtClean="0"/>
              <a:t>網頁程式設計期末專題</a:t>
            </a:r>
            <a:endParaRPr lang="en-US" altLang="zh-TW" sz="2800" dirty="0"/>
          </a:p>
          <a:p>
            <a:pPr algn="ctr"/>
            <a:r>
              <a:rPr lang="en-US" altLang="zh-TW" sz="2800" dirty="0" smtClean="0"/>
              <a:t>00757009</a:t>
            </a:r>
            <a:r>
              <a:rPr lang="zh-TW" altLang="en-US" sz="2800" dirty="0" smtClean="0"/>
              <a:t> 徐浩倫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00757014</a:t>
            </a:r>
            <a:r>
              <a:rPr lang="zh-TW" altLang="en-US" sz="2800" dirty="0" smtClean="0"/>
              <a:t> 梁晉睿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864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遊戲，休閒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特色主打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教學版本，能讓沒有接觸過拉密的人也能輕易上手</a:t>
            </a:r>
            <a:r>
              <a:rPr lang="zh-TW" altLang="en-US" sz="3200" dirty="0" smtClean="0"/>
              <a:t>，會</a:t>
            </a:r>
            <a:r>
              <a:rPr lang="zh-TW" altLang="en-US" sz="3200" dirty="0" smtClean="0"/>
              <a:t>有文字框提醒，提醒如何下怎樣</a:t>
            </a:r>
            <a:r>
              <a:rPr lang="zh-TW" altLang="en-US" sz="3200" smtClean="0"/>
              <a:t>的</a:t>
            </a:r>
            <a:r>
              <a:rPr lang="zh-TW" altLang="en-US" sz="3200" smtClean="0"/>
              <a:t>牌才能符合遊戲規則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3703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基本技術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HTML5, CSS, JavaScript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3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631615" y="1884680"/>
            <a:ext cx="45719" cy="45719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" y="555585"/>
            <a:ext cx="8951263" cy="5515337"/>
          </a:xfrm>
        </p:spPr>
      </p:pic>
    </p:spTree>
    <p:extLst>
      <p:ext uri="{BB962C8B-B14F-4D97-AF65-F5344CB8AC3E}">
        <p14:creationId xmlns:p14="http://schemas.microsoft.com/office/powerpoint/2010/main" val="426506186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65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遊戲:拉密</vt:lpstr>
      <vt:lpstr>網站主題:遊戲，休閒</vt:lpstr>
      <vt:lpstr>基本技術: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遊戲:拉密</dc:title>
  <dc:creator>倫 培</dc:creator>
  <cp:lastModifiedBy>倫 培</cp:lastModifiedBy>
  <cp:revision>4</cp:revision>
  <dcterms:created xsi:type="dcterms:W3CDTF">2019-11-11T09:18:57Z</dcterms:created>
  <dcterms:modified xsi:type="dcterms:W3CDTF">2019-12-30T12:11:55Z</dcterms:modified>
</cp:coreProperties>
</file>