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bd8a858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bd8a858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bd8a858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bd8a858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bd8a858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bd8a858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bd8a858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bd8a85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bd8a858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bd8a858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bd8a858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bd8a858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bd8a85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bd8a85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bd8a858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bd8a858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0200" y="440550"/>
            <a:ext cx="5656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Inlämningsuppgift 3 Datalogi - Grupp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4115800"/>
            <a:ext cx="4527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Av:  Madeleine Hallqvist,  Lars Strömberg,  Mattias Ahlström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50" y="1848450"/>
            <a:ext cx="2307400" cy="23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5635750" y="393750"/>
            <a:ext cx="341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Hur delarna hör ihop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063600" y="1567550"/>
            <a:ext cx="227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75" y="132762"/>
            <a:ext cx="4477850" cy="48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5520400" y="393750"/>
            <a:ext cx="2816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520300" y="1567550"/>
            <a:ext cx="281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25" y="0"/>
            <a:ext cx="4135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 flipH="1">
            <a:off x="6429325" y="393750"/>
            <a:ext cx="262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UserInput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6550300" y="1567550"/>
            <a:ext cx="209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75" y="438100"/>
            <a:ext cx="5220075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olika delarna av Programmet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Mindmap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Lägga till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Redigera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Sök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Sortera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Ta bort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Skriv ut meny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Skriv ut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Räkna 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Debug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Rekursiv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UserInput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052550" y="1968750"/>
            <a:ext cx="70389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Demo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bra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Delade upp i flera klasser - kunnat arbeta samtidigt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Git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Arbetet har rullat på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Bra samarbete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Tydliga instruktioner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Tydligt flödesschema - klart innan börja koda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problematiskt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438163"/>
            <a:ext cx="341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Kod strukturer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Windows update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77" y="1438163"/>
            <a:ext cx="38783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084950" y="421925"/>
            <a:ext cx="71208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0"/>
              <a:t>Tack för oss! </a:t>
            </a:r>
            <a:endParaRPr sz="6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800" y="1657450"/>
            <a:ext cx="2913600" cy="2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