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fbd8a858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fbd8a858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bd8a858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fbd8a858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fbd8a858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fbd8a858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bd8a858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fbd8a858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bd8a858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bd8a858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fbd8a858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fbd8a858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fbd8a858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fbd8a858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fbd8a858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fbd8a858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0200" y="440550"/>
            <a:ext cx="5656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Inlämningsuppgift 3 Datalogi - Grupp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4115800"/>
            <a:ext cx="4527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Av:  Madeleine Hallqvist,  Lars Strömberg,  Mattias Ahlström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050" y="1848450"/>
            <a:ext cx="2307400" cy="233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5635750" y="393750"/>
            <a:ext cx="341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Hur delarna hör ihop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6063600" y="1567550"/>
            <a:ext cx="2272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575" y="132762"/>
            <a:ext cx="4477850" cy="48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5520400" y="393750"/>
            <a:ext cx="2816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Flödesschema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5520300" y="1567550"/>
            <a:ext cx="281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025" y="0"/>
            <a:ext cx="4135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 flipH="1">
            <a:off x="6429325" y="393750"/>
            <a:ext cx="2626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UserInput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Flödesschema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6550300" y="1567550"/>
            <a:ext cx="209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v"/>
              <a:t>hej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575" y="438100"/>
            <a:ext cx="5220075" cy="40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De olika delarna av Programmet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Lägga till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Redigera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Sök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Sortera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Ta bort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Skriv ut meny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Skriv ut extra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Räkna 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Debug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Rekursiv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/>
              <a:t>UserInput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87600" y="414575"/>
            <a:ext cx="70389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Visa Koden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1607350" y="1235650"/>
            <a:ext cx="3576300" cy="1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har varit bra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Vad har varit problematiskt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438163"/>
            <a:ext cx="341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077" y="1438163"/>
            <a:ext cx="3878372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084950" y="421925"/>
            <a:ext cx="7120800" cy="12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 sz="6000"/>
              <a:t>Tack för oss! </a:t>
            </a:r>
            <a:endParaRPr sz="60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800" y="1657450"/>
            <a:ext cx="2913600" cy="29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