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2206" y="-16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04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2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769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6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28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026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7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10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994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82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D655-2A98-4881-BAE3-B1364713F4A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FE1F-EA71-4E29-B90E-B56625961F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24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3A18B25-3D1E-4D20-B1DD-84FC018B7899}"/>
              </a:ext>
            </a:extLst>
          </p:cNvPr>
          <p:cNvSpPr/>
          <p:nvPr/>
        </p:nvSpPr>
        <p:spPr>
          <a:xfrm>
            <a:off x="2559923" y="465589"/>
            <a:ext cx="1757855" cy="35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Programstart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9FA4712-BE1B-4C84-9C05-BBB96462EAD7}"/>
              </a:ext>
            </a:extLst>
          </p:cNvPr>
          <p:cNvSpPr/>
          <p:nvPr/>
        </p:nvSpPr>
        <p:spPr>
          <a:xfrm>
            <a:off x="2063635" y="1051925"/>
            <a:ext cx="2743853" cy="35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(1) Loop, fortsätt spela = j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07F9D29-33C8-432C-985C-E95419C96B4F}"/>
              </a:ext>
            </a:extLst>
          </p:cNvPr>
          <p:cNvSpPr/>
          <p:nvPr/>
        </p:nvSpPr>
        <p:spPr>
          <a:xfrm>
            <a:off x="2322130" y="2169651"/>
            <a:ext cx="2228193" cy="35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(2) </a:t>
            </a:r>
            <a:r>
              <a:rPr lang="sv-SE" i="1" dirty="0" err="1"/>
              <a:t>antalKast</a:t>
            </a:r>
            <a:endParaRPr lang="sv-SE" i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E9CE20C-B14F-4152-A7CC-A84AAB46C5B0}"/>
              </a:ext>
            </a:extLst>
          </p:cNvPr>
          <p:cNvSpPr/>
          <p:nvPr/>
        </p:nvSpPr>
        <p:spPr>
          <a:xfrm>
            <a:off x="2322130" y="2737740"/>
            <a:ext cx="22281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(3) Skapa tabell med </a:t>
            </a:r>
            <a:r>
              <a:rPr lang="sv-SE" i="1" dirty="0" err="1"/>
              <a:t>antalKast</a:t>
            </a:r>
            <a:r>
              <a:rPr lang="sv-SE" i="1" dirty="0"/>
              <a:t>/spelare 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B663538-619E-485B-AA3F-EE89F615FB01}"/>
              </a:ext>
            </a:extLst>
          </p:cNvPr>
          <p:cNvSpPr/>
          <p:nvPr/>
        </p:nvSpPr>
        <p:spPr>
          <a:xfrm>
            <a:off x="1152522" y="4743874"/>
            <a:ext cx="1403136" cy="51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(a) </a:t>
            </a:r>
            <a:r>
              <a:rPr lang="sv-SE" i="1" dirty="0" err="1"/>
              <a:t>tarning</a:t>
            </a:r>
            <a:endParaRPr lang="sv-SE" i="1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47E775E-BD52-4810-89E5-D3193B6B6B25}"/>
              </a:ext>
            </a:extLst>
          </p:cNvPr>
          <p:cNvSpPr/>
          <p:nvPr/>
        </p:nvSpPr>
        <p:spPr>
          <a:xfrm>
            <a:off x="2314898" y="3497253"/>
            <a:ext cx="22281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(4) Skicka Antal kast till metod </a:t>
            </a:r>
            <a:r>
              <a:rPr lang="sv-SE" i="1" dirty="0" err="1"/>
              <a:t>tarning</a:t>
            </a:r>
            <a:endParaRPr lang="sv-SE" i="1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6AF56EC0-E5B4-43C6-B1A0-18F2A5844DB8}"/>
              </a:ext>
            </a:extLst>
          </p:cNvPr>
          <p:cNvSpPr/>
          <p:nvPr/>
        </p:nvSpPr>
        <p:spPr>
          <a:xfrm>
            <a:off x="2849942" y="4743874"/>
            <a:ext cx="1581812" cy="51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Slumpa tal 1-6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B6ADF165-F7FB-4E6C-9AF5-52C13364A17B}"/>
              </a:ext>
            </a:extLst>
          </p:cNvPr>
          <p:cNvSpPr/>
          <p:nvPr/>
        </p:nvSpPr>
        <p:spPr>
          <a:xfrm>
            <a:off x="4726038" y="4743874"/>
            <a:ext cx="1818300" cy="51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Spara i </a:t>
            </a:r>
            <a:r>
              <a:rPr lang="sv-SE" i="1" dirty="0" err="1"/>
              <a:t>kastArray</a:t>
            </a:r>
            <a:endParaRPr lang="sv-SE" i="1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B615CE8-B3F2-42FB-8717-B91D63823F5F}"/>
              </a:ext>
            </a:extLst>
          </p:cNvPr>
          <p:cNvSpPr/>
          <p:nvPr/>
        </p:nvSpPr>
        <p:spPr>
          <a:xfrm>
            <a:off x="1253117" y="5603649"/>
            <a:ext cx="1781508" cy="51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i="1" dirty="0"/>
              <a:t>summa</a:t>
            </a:r>
            <a:r>
              <a:rPr lang="sv-SE" dirty="0"/>
              <a:t> = </a:t>
            </a:r>
            <a:r>
              <a:rPr lang="sv-SE" i="1" dirty="0" err="1"/>
              <a:t>kastAray</a:t>
            </a:r>
            <a:r>
              <a:rPr lang="sv-SE" i="1" dirty="0"/>
              <a:t>[]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47416461-664A-4065-BC85-3262014DD770}"/>
              </a:ext>
            </a:extLst>
          </p:cNvPr>
          <p:cNvSpPr/>
          <p:nvPr/>
        </p:nvSpPr>
        <p:spPr>
          <a:xfrm>
            <a:off x="2530524" y="6355833"/>
            <a:ext cx="1810079" cy="51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i="1" dirty="0" err="1"/>
              <a:t>return</a:t>
            </a:r>
            <a:r>
              <a:rPr lang="sv-SE" i="1" dirty="0"/>
              <a:t> summa</a:t>
            </a:r>
          </a:p>
        </p:txBody>
      </p:sp>
      <p:cxnSp>
        <p:nvCxnSpPr>
          <p:cNvPr id="25" name="Koppling: vinklad 24">
            <a:extLst>
              <a:ext uri="{FF2B5EF4-FFF2-40B4-BE49-F238E27FC236}">
                <a16:creationId xmlns:a16="http://schemas.microsoft.com/office/drawing/2014/main" id="{ECC8FFCF-4B60-4653-BFD6-D622CE10834E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2275071" y="3589949"/>
            <a:ext cx="732945" cy="1574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C8F2C94F-3CEF-454C-A14D-FBF5F6A7B1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35562" y="820314"/>
            <a:ext cx="3289" cy="23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100A8490-5C5E-4457-A103-BA346CB9891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436227" y="2524376"/>
            <a:ext cx="0" cy="21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8556A532-D928-4BB4-9D75-002A527151C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555658" y="5000712"/>
            <a:ext cx="294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780031E0-B48F-49BE-BD3B-485E3D4789E6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431754" y="5000712"/>
            <a:ext cx="294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ödesschema: Beslut 44">
            <a:extLst>
              <a:ext uri="{FF2B5EF4-FFF2-40B4-BE49-F238E27FC236}">
                <a16:creationId xmlns:a16="http://schemas.microsoft.com/office/drawing/2014/main" id="{06430D9F-33C7-4664-AF63-80F7325323B3}"/>
              </a:ext>
            </a:extLst>
          </p:cNvPr>
          <p:cNvSpPr/>
          <p:nvPr/>
        </p:nvSpPr>
        <p:spPr>
          <a:xfrm>
            <a:off x="2314898" y="7842493"/>
            <a:ext cx="2228192" cy="755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if</a:t>
            </a:r>
            <a:r>
              <a:rPr lang="sv-SE" sz="1200" dirty="0"/>
              <a:t> </a:t>
            </a:r>
          </a:p>
          <a:p>
            <a:pPr algn="ctr"/>
            <a:r>
              <a:rPr lang="sv-SE" sz="1200" dirty="0" err="1"/>
              <a:t>antalResultat</a:t>
            </a:r>
            <a:r>
              <a:rPr lang="sv-SE" sz="1200" dirty="0"/>
              <a:t> != spelare 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128CE87E-26E2-4131-8428-34AB467496A5}"/>
              </a:ext>
            </a:extLst>
          </p:cNvPr>
          <p:cNvSpPr/>
          <p:nvPr/>
        </p:nvSpPr>
        <p:spPr>
          <a:xfrm>
            <a:off x="1952288" y="7154402"/>
            <a:ext cx="2953412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(5) Spara summan i tabellen</a:t>
            </a:r>
            <a:endParaRPr lang="sv-SE" i="1" dirty="0"/>
          </a:p>
        </p:txBody>
      </p:sp>
      <p:cxnSp>
        <p:nvCxnSpPr>
          <p:cNvPr id="53" name="Rak pilkoppling 52">
            <a:extLst>
              <a:ext uri="{FF2B5EF4-FFF2-40B4-BE49-F238E27FC236}">
                <a16:creationId xmlns:a16="http://schemas.microsoft.com/office/drawing/2014/main" id="{16342D40-2A7F-4AC0-80CD-5C4C8E573A1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3428995" y="3251416"/>
            <a:ext cx="7232" cy="2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ödesschema: Beslut 53">
            <a:extLst>
              <a:ext uri="{FF2B5EF4-FFF2-40B4-BE49-F238E27FC236}">
                <a16:creationId xmlns:a16="http://schemas.microsoft.com/office/drawing/2014/main" id="{32947309-A931-462A-875A-833426FC1589}"/>
              </a:ext>
            </a:extLst>
          </p:cNvPr>
          <p:cNvSpPr/>
          <p:nvPr/>
        </p:nvSpPr>
        <p:spPr>
          <a:xfrm>
            <a:off x="2622979" y="8847084"/>
            <a:ext cx="1612030" cy="5136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else</a:t>
            </a:r>
            <a:endParaRPr lang="sv-SE" dirty="0"/>
          </a:p>
        </p:txBody>
      </p:sp>
      <p:cxnSp>
        <p:nvCxnSpPr>
          <p:cNvPr id="56" name="Rak pilkoppling 55">
            <a:extLst>
              <a:ext uri="{FF2B5EF4-FFF2-40B4-BE49-F238E27FC236}">
                <a16:creationId xmlns:a16="http://schemas.microsoft.com/office/drawing/2014/main" id="{1F8D3802-F74A-4E9D-88CB-5F752C8F6606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3428994" y="7668078"/>
            <a:ext cx="0" cy="17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B517D1DD-03A0-41A7-BB27-D78183F34683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3428994" y="8597743"/>
            <a:ext cx="0" cy="2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ktangel 71">
            <a:extLst>
              <a:ext uri="{FF2B5EF4-FFF2-40B4-BE49-F238E27FC236}">
                <a16:creationId xmlns:a16="http://schemas.microsoft.com/office/drawing/2014/main" id="{FD0049BD-1E4C-419D-A6ED-34B0A9868726}"/>
              </a:ext>
            </a:extLst>
          </p:cNvPr>
          <p:cNvSpPr/>
          <p:nvPr/>
        </p:nvSpPr>
        <p:spPr>
          <a:xfrm>
            <a:off x="589887" y="8047311"/>
            <a:ext cx="599739" cy="3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Ja</a:t>
            </a:r>
          </a:p>
        </p:txBody>
      </p:sp>
      <p:cxnSp>
        <p:nvCxnSpPr>
          <p:cNvPr id="78" name="Rak pilkoppling 77">
            <a:extLst>
              <a:ext uri="{FF2B5EF4-FFF2-40B4-BE49-F238E27FC236}">
                <a16:creationId xmlns:a16="http://schemas.microsoft.com/office/drawing/2014/main" id="{82880401-BAA7-4DDD-B365-90DEF75FCE77}"/>
              </a:ext>
            </a:extLst>
          </p:cNvPr>
          <p:cNvCxnSpPr>
            <a:stCxn id="45" idx="1"/>
            <a:endCxn id="72" idx="3"/>
          </p:cNvCxnSpPr>
          <p:nvPr/>
        </p:nvCxnSpPr>
        <p:spPr>
          <a:xfrm flipH="1" flipV="1">
            <a:off x="1189626" y="8218947"/>
            <a:ext cx="1125272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Koppling: vinklad 81">
            <a:extLst>
              <a:ext uri="{FF2B5EF4-FFF2-40B4-BE49-F238E27FC236}">
                <a16:creationId xmlns:a16="http://schemas.microsoft.com/office/drawing/2014/main" id="{B4EF5072-131D-4024-B84A-4715FB0CC7D4}"/>
              </a:ext>
            </a:extLst>
          </p:cNvPr>
          <p:cNvCxnSpPr>
            <a:stCxn id="72" idx="0"/>
            <a:endCxn id="12" idx="1"/>
          </p:cNvCxnSpPr>
          <p:nvPr/>
        </p:nvCxnSpPr>
        <p:spPr>
          <a:xfrm rot="5400000" flipH="1" flipV="1">
            <a:off x="-544283" y="5188131"/>
            <a:ext cx="4293220" cy="1425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ktangel 82">
            <a:extLst>
              <a:ext uri="{FF2B5EF4-FFF2-40B4-BE49-F238E27FC236}">
                <a16:creationId xmlns:a16="http://schemas.microsoft.com/office/drawing/2014/main" id="{80258502-F867-4061-97C5-F4CCD20AFF7E}"/>
              </a:ext>
            </a:extLst>
          </p:cNvPr>
          <p:cNvSpPr/>
          <p:nvPr/>
        </p:nvSpPr>
        <p:spPr>
          <a:xfrm>
            <a:off x="2261028" y="9668269"/>
            <a:ext cx="2349070" cy="2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(6) Jämför Summorna</a:t>
            </a:r>
            <a:endParaRPr lang="sv-SE" i="1" dirty="0"/>
          </a:p>
        </p:txBody>
      </p:sp>
      <p:sp>
        <p:nvSpPr>
          <p:cNvPr id="84" name="Rektangel 83">
            <a:extLst>
              <a:ext uri="{FF2B5EF4-FFF2-40B4-BE49-F238E27FC236}">
                <a16:creationId xmlns:a16="http://schemas.microsoft.com/office/drawing/2014/main" id="{E0FE7264-7D9B-4CD5-ACA4-846F0B20C304}"/>
              </a:ext>
            </a:extLst>
          </p:cNvPr>
          <p:cNvSpPr/>
          <p:nvPr/>
        </p:nvSpPr>
        <p:spPr>
          <a:xfrm>
            <a:off x="2261028" y="10234706"/>
            <a:ext cx="2349070" cy="2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(7) Skriv ut Summorna</a:t>
            </a:r>
            <a:endParaRPr lang="sv-SE" i="1" dirty="0"/>
          </a:p>
        </p:txBody>
      </p:sp>
      <p:sp>
        <p:nvSpPr>
          <p:cNvPr id="85" name="Rektangel 84">
            <a:extLst>
              <a:ext uri="{FF2B5EF4-FFF2-40B4-BE49-F238E27FC236}">
                <a16:creationId xmlns:a16="http://schemas.microsoft.com/office/drawing/2014/main" id="{F7AE51CB-931A-44EF-9290-6608718AFF28}"/>
              </a:ext>
            </a:extLst>
          </p:cNvPr>
          <p:cNvSpPr/>
          <p:nvPr/>
        </p:nvSpPr>
        <p:spPr>
          <a:xfrm>
            <a:off x="2254459" y="10775169"/>
            <a:ext cx="2349070" cy="2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(8) Skriv ut vinnaren</a:t>
            </a:r>
            <a:endParaRPr lang="sv-SE" i="1" dirty="0"/>
          </a:p>
        </p:txBody>
      </p:sp>
      <p:cxnSp>
        <p:nvCxnSpPr>
          <p:cNvPr id="87" name="Rak pilkoppling 86">
            <a:extLst>
              <a:ext uri="{FF2B5EF4-FFF2-40B4-BE49-F238E27FC236}">
                <a16:creationId xmlns:a16="http://schemas.microsoft.com/office/drawing/2014/main" id="{3E70AD6E-C6E2-43AC-900C-EBA1B11D9525}"/>
              </a:ext>
            </a:extLst>
          </p:cNvPr>
          <p:cNvCxnSpPr>
            <a:stCxn id="54" idx="2"/>
            <a:endCxn id="83" idx="0"/>
          </p:cNvCxnSpPr>
          <p:nvPr/>
        </p:nvCxnSpPr>
        <p:spPr>
          <a:xfrm>
            <a:off x="3428994" y="9360761"/>
            <a:ext cx="6569" cy="30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k pilkoppling 88">
            <a:extLst>
              <a:ext uri="{FF2B5EF4-FFF2-40B4-BE49-F238E27FC236}">
                <a16:creationId xmlns:a16="http://schemas.microsoft.com/office/drawing/2014/main" id="{DD308ED0-552B-465B-AE99-0DAFE630C83D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3435563" y="9953162"/>
            <a:ext cx="0" cy="28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ak pilkoppling 90">
            <a:extLst>
              <a:ext uri="{FF2B5EF4-FFF2-40B4-BE49-F238E27FC236}">
                <a16:creationId xmlns:a16="http://schemas.microsoft.com/office/drawing/2014/main" id="{49FCB7B3-0E87-4877-93F4-E6907226A9BD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flipH="1">
            <a:off x="3428994" y="10519599"/>
            <a:ext cx="6569" cy="2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ktangel 93">
            <a:extLst>
              <a:ext uri="{FF2B5EF4-FFF2-40B4-BE49-F238E27FC236}">
                <a16:creationId xmlns:a16="http://schemas.microsoft.com/office/drawing/2014/main" id="{34F2C01D-3399-4C35-8618-4E41742A5157}"/>
              </a:ext>
            </a:extLst>
          </p:cNvPr>
          <p:cNvSpPr/>
          <p:nvPr/>
        </p:nvSpPr>
        <p:spPr>
          <a:xfrm>
            <a:off x="236258" y="11510764"/>
            <a:ext cx="432254" cy="2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Ja</a:t>
            </a:r>
          </a:p>
        </p:txBody>
      </p:sp>
      <p:sp>
        <p:nvSpPr>
          <p:cNvPr id="95" name="Flödesschema: Beslut 94">
            <a:extLst>
              <a:ext uri="{FF2B5EF4-FFF2-40B4-BE49-F238E27FC236}">
                <a16:creationId xmlns:a16="http://schemas.microsoft.com/office/drawing/2014/main" id="{0F1593DD-F742-4049-A350-31A544EF78D9}"/>
              </a:ext>
            </a:extLst>
          </p:cNvPr>
          <p:cNvSpPr/>
          <p:nvPr/>
        </p:nvSpPr>
        <p:spPr>
          <a:xfrm>
            <a:off x="2320802" y="11298570"/>
            <a:ext cx="2229521" cy="7092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(9) Spela igen?</a:t>
            </a:r>
          </a:p>
        </p:txBody>
      </p:sp>
      <p:sp>
        <p:nvSpPr>
          <p:cNvPr id="96" name="Rektangel 95">
            <a:extLst>
              <a:ext uri="{FF2B5EF4-FFF2-40B4-BE49-F238E27FC236}">
                <a16:creationId xmlns:a16="http://schemas.microsoft.com/office/drawing/2014/main" id="{12F768BE-CB91-4319-98FB-53226C50B533}"/>
              </a:ext>
            </a:extLst>
          </p:cNvPr>
          <p:cNvSpPr/>
          <p:nvPr/>
        </p:nvSpPr>
        <p:spPr>
          <a:xfrm>
            <a:off x="4905700" y="11507445"/>
            <a:ext cx="432254" cy="2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Ja</a:t>
            </a:r>
          </a:p>
        </p:txBody>
      </p:sp>
      <p:sp>
        <p:nvSpPr>
          <p:cNvPr id="97" name="Rektangel 96">
            <a:extLst>
              <a:ext uri="{FF2B5EF4-FFF2-40B4-BE49-F238E27FC236}">
                <a16:creationId xmlns:a16="http://schemas.microsoft.com/office/drawing/2014/main" id="{7945CE20-47E1-4F0F-A497-6C152FF60F33}"/>
              </a:ext>
            </a:extLst>
          </p:cNvPr>
          <p:cNvSpPr/>
          <p:nvPr/>
        </p:nvSpPr>
        <p:spPr>
          <a:xfrm>
            <a:off x="5684766" y="11498736"/>
            <a:ext cx="881572" cy="2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Avsluta</a:t>
            </a:r>
          </a:p>
        </p:txBody>
      </p:sp>
      <p:cxnSp>
        <p:nvCxnSpPr>
          <p:cNvPr id="99" name="Rak pilkoppling 98">
            <a:extLst>
              <a:ext uri="{FF2B5EF4-FFF2-40B4-BE49-F238E27FC236}">
                <a16:creationId xmlns:a16="http://schemas.microsoft.com/office/drawing/2014/main" id="{BF48C4E4-8781-4D98-9724-36D09757FD30}"/>
              </a:ext>
            </a:extLst>
          </p:cNvPr>
          <p:cNvCxnSpPr>
            <a:stCxn id="85" idx="2"/>
            <a:endCxn id="95" idx="0"/>
          </p:cNvCxnSpPr>
          <p:nvPr/>
        </p:nvCxnSpPr>
        <p:spPr>
          <a:xfrm>
            <a:off x="3428994" y="11060062"/>
            <a:ext cx="6569" cy="23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koppling 100">
            <a:extLst>
              <a:ext uri="{FF2B5EF4-FFF2-40B4-BE49-F238E27FC236}">
                <a16:creationId xmlns:a16="http://schemas.microsoft.com/office/drawing/2014/main" id="{76E9E165-5512-4672-9067-1FF9CB47EE8B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 flipV="1">
            <a:off x="4550323" y="11649892"/>
            <a:ext cx="355377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FEB831FA-B7D3-4D35-AA4B-3275516643D6}"/>
              </a:ext>
            </a:extLst>
          </p:cNvPr>
          <p:cNvCxnSpPr>
            <a:stCxn id="96" idx="3"/>
          </p:cNvCxnSpPr>
          <p:nvPr/>
        </p:nvCxnSpPr>
        <p:spPr>
          <a:xfrm flipV="1">
            <a:off x="5337954" y="11642834"/>
            <a:ext cx="463756" cy="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pilkoppling 104">
            <a:extLst>
              <a:ext uri="{FF2B5EF4-FFF2-40B4-BE49-F238E27FC236}">
                <a16:creationId xmlns:a16="http://schemas.microsoft.com/office/drawing/2014/main" id="{FEE54BF6-518A-4B8E-8FB9-87966F98C5DF}"/>
              </a:ext>
            </a:extLst>
          </p:cNvPr>
          <p:cNvCxnSpPr>
            <a:stCxn id="95" idx="1"/>
            <a:endCxn id="94" idx="3"/>
          </p:cNvCxnSpPr>
          <p:nvPr/>
        </p:nvCxnSpPr>
        <p:spPr>
          <a:xfrm flipH="1">
            <a:off x="668512" y="11653211"/>
            <a:ext cx="165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Koppling: vinklad 106">
            <a:extLst>
              <a:ext uri="{FF2B5EF4-FFF2-40B4-BE49-F238E27FC236}">
                <a16:creationId xmlns:a16="http://schemas.microsoft.com/office/drawing/2014/main" id="{C84B220B-9B86-4B32-962A-601EB392B29A}"/>
              </a:ext>
            </a:extLst>
          </p:cNvPr>
          <p:cNvCxnSpPr>
            <a:cxnSpLocks/>
            <a:stCxn id="94" idx="0"/>
            <a:endCxn id="8" idx="1"/>
          </p:cNvCxnSpPr>
          <p:nvPr/>
        </p:nvCxnSpPr>
        <p:spPr>
          <a:xfrm rot="5400000" flipH="1" flipV="1">
            <a:off x="-3194618" y="5994017"/>
            <a:ext cx="9163750" cy="1869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0C2AAD7-2119-43E3-9B17-D218687EF1B6}"/>
              </a:ext>
            </a:extLst>
          </p:cNvPr>
          <p:cNvSpPr/>
          <p:nvPr/>
        </p:nvSpPr>
        <p:spPr>
          <a:xfrm>
            <a:off x="2063635" y="1612801"/>
            <a:ext cx="2743853" cy="35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i="1" dirty="0"/>
              <a:t>(bonus) fråga efter namn</a:t>
            </a: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E6EF1E04-D2A8-4B4C-9B24-E2B9EF3DBEF9}"/>
              </a:ext>
            </a:extLst>
          </p:cNvPr>
          <p:cNvCxnSpPr>
            <a:cxnSpLocks/>
            <a:stCxn id="6" idx="2"/>
            <a:endCxn id="121" idx="0"/>
          </p:cNvCxnSpPr>
          <p:nvPr/>
        </p:nvCxnSpPr>
        <p:spPr>
          <a:xfrm>
            <a:off x="3435562" y="1406650"/>
            <a:ext cx="0" cy="20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71AA1256-506F-44D6-983C-24C9739E1C2B}"/>
              </a:ext>
            </a:extLst>
          </p:cNvPr>
          <p:cNvCxnSpPr>
            <a:stCxn id="121" idx="2"/>
            <a:endCxn id="8" idx="0"/>
          </p:cNvCxnSpPr>
          <p:nvPr/>
        </p:nvCxnSpPr>
        <p:spPr>
          <a:xfrm>
            <a:off x="3435562" y="1967526"/>
            <a:ext cx="665" cy="2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ktangel 159">
            <a:extLst>
              <a:ext uri="{FF2B5EF4-FFF2-40B4-BE49-F238E27FC236}">
                <a16:creationId xmlns:a16="http://schemas.microsoft.com/office/drawing/2014/main" id="{0C895656-B1CA-481C-AB1F-29A153D23BBB}"/>
              </a:ext>
            </a:extLst>
          </p:cNvPr>
          <p:cNvSpPr/>
          <p:nvPr/>
        </p:nvSpPr>
        <p:spPr>
          <a:xfrm>
            <a:off x="3581837" y="5603649"/>
            <a:ext cx="2953413" cy="51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i="1" dirty="0" err="1"/>
              <a:t>System.out.print</a:t>
            </a:r>
            <a:r>
              <a:rPr lang="sv-SE" i="1" dirty="0"/>
              <a:t>(varje kast)</a:t>
            </a:r>
          </a:p>
        </p:txBody>
      </p:sp>
      <p:cxnSp>
        <p:nvCxnSpPr>
          <p:cNvPr id="173" name="Rak pilkoppling 172">
            <a:extLst>
              <a:ext uri="{FF2B5EF4-FFF2-40B4-BE49-F238E27FC236}">
                <a16:creationId xmlns:a16="http://schemas.microsoft.com/office/drawing/2014/main" id="{82AC83E6-25C5-4EED-8BD2-79791EE66B82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 flipH="1">
            <a:off x="3428994" y="6869509"/>
            <a:ext cx="6570" cy="28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Koppling: vinklad 174">
            <a:extLst>
              <a:ext uri="{FF2B5EF4-FFF2-40B4-BE49-F238E27FC236}">
                <a16:creationId xmlns:a16="http://schemas.microsoft.com/office/drawing/2014/main" id="{ABEA8B51-226B-4941-B0DF-AEAE4806B859}"/>
              </a:ext>
            </a:extLst>
          </p:cNvPr>
          <p:cNvCxnSpPr>
            <a:stCxn id="16" idx="2"/>
            <a:endCxn id="160" idx="0"/>
          </p:cNvCxnSpPr>
          <p:nvPr/>
        </p:nvCxnSpPr>
        <p:spPr>
          <a:xfrm rot="5400000">
            <a:off x="5173817" y="5142277"/>
            <a:ext cx="346099" cy="576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Koppling: vinklad 176">
            <a:extLst>
              <a:ext uri="{FF2B5EF4-FFF2-40B4-BE49-F238E27FC236}">
                <a16:creationId xmlns:a16="http://schemas.microsoft.com/office/drawing/2014/main" id="{52337036-9885-44F5-92C0-2CE60155769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16200000" flipH="1">
            <a:off x="2670463" y="5590732"/>
            <a:ext cx="238508" cy="1291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Rak pilkoppling 178">
            <a:extLst>
              <a:ext uri="{FF2B5EF4-FFF2-40B4-BE49-F238E27FC236}">
                <a16:creationId xmlns:a16="http://schemas.microsoft.com/office/drawing/2014/main" id="{E434921E-D493-454F-839D-0AF2C3D951ED}"/>
              </a:ext>
            </a:extLst>
          </p:cNvPr>
          <p:cNvCxnSpPr>
            <a:stCxn id="160" idx="1"/>
            <a:endCxn id="19" idx="3"/>
          </p:cNvCxnSpPr>
          <p:nvPr/>
        </p:nvCxnSpPr>
        <p:spPr>
          <a:xfrm flipH="1">
            <a:off x="3034625" y="5860487"/>
            <a:ext cx="5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7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102</Words>
  <Application>Microsoft Office PowerPoint</Application>
  <PresentationFormat>Bredbild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Strömberg</dc:creator>
  <cp:lastModifiedBy>Lars Strömberg</cp:lastModifiedBy>
  <cp:revision>10</cp:revision>
  <dcterms:created xsi:type="dcterms:W3CDTF">2018-09-13T10:38:37Z</dcterms:created>
  <dcterms:modified xsi:type="dcterms:W3CDTF">2018-09-13T13:00:55Z</dcterms:modified>
</cp:coreProperties>
</file>