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bd8a858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bd8a858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bd8a858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bd8a858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bd8a858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bd8a8587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bd8a8587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bd8a8587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fbd8a8587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fbd8a8587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fbd8a858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fbd8a8587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00200" y="440550"/>
            <a:ext cx="56568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Inlämningsuppgift 3 Datalogi - Grupp 2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572000" y="4115800"/>
            <a:ext cx="4527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Av:  Madeleine Hallqvist,  Lars Strömberg,  Mattias Ahlström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050" y="1848450"/>
            <a:ext cx="2307400" cy="233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5520400" y="393750"/>
            <a:ext cx="2816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Flödesschema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5520300" y="1567550"/>
            <a:ext cx="2816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025" y="0"/>
            <a:ext cx="4135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 flipH="1">
            <a:off x="6429325" y="393750"/>
            <a:ext cx="26262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UserInput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Flödesschema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6550300" y="1567550"/>
            <a:ext cx="2096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575" y="438100"/>
            <a:ext cx="5220075" cy="4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052550" y="1968750"/>
            <a:ext cx="70389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Demo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Vad har varit bra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Delade upp i flera klasser - kunnat arbeta samtidigt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Git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Arbetet har rullat på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Bra samarbete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Tydliga instruktioner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Tydligt flödesschema - klart innan börja koda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Vad har varit problematiskt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1297500" y="1438163"/>
            <a:ext cx="34140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 dirty="0"/>
              <a:t>Kod strukturer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 dirty="0"/>
              <a:t>Windows update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 dirty="0"/>
              <a:t>Kryptering lades in sent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sz="2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077" y="1438163"/>
            <a:ext cx="387837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084950" y="421925"/>
            <a:ext cx="7120800" cy="12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0"/>
              <a:t>Tack för oss! </a:t>
            </a:r>
            <a:endParaRPr sz="6000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800" y="1657450"/>
            <a:ext cx="2913600" cy="29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65</Words>
  <Application>Microsoft Office PowerPoint</Application>
  <PresentationFormat>Bildspel på skärmen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Montserrat</vt:lpstr>
      <vt:lpstr>Arial</vt:lpstr>
      <vt:lpstr>Lato</vt:lpstr>
      <vt:lpstr>Focus</vt:lpstr>
      <vt:lpstr>Inlämningsuppgift 3 Datalogi - Grupp 2</vt:lpstr>
      <vt:lpstr>Flödesschema </vt:lpstr>
      <vt:lpstr>UserInput  Flödesschema</vt:lpstr>
      <vt:lpstr>Demo</vt:lpstr>
      <vt:lpstr>Vad har varit bra</vt:lpstr>
      <vt:lpstr>Vad har varit problematiskt</vt:lpstr>
      <vt:lpstr>Tack för oss!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Inlämningsuppgift 3 Datalogi - Grupp 2</dc:title>
  <cp:lastModifiedBy>Lars Strömberg</cp:lastModifiedBy>
  <cp:revision>2</cp:revision>
  <dcterms:modified xsi:type="dcterms:W3CDTF">2019-02-22T11:48:24Z</dcterms:modified>
</cp:coreProperties>
</file>