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16FF-258C-4DCA-947A-3D53552E427A}" type="datetimeFigureOut">
              <a:rPr lang="sv-SE" smtClean="0"/>
              <a:t>2019-06-10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237-263F-4BEE-BB29-1023A15349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036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16FF-258C-4DCA-947A-3D53552E427A}" type="datetimeFigureOut">
              <a:rPr lang="sv-SE" smtClean="0"/>
              <a:t>2019-06-10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237-263F-4BEE-BB29-1023A15349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20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16FF-258C-4DCA-947A-3D53552E427A}" type="datetimeFigureOut">
              <a:rPr lang="sv-SE" smtClean="0"/>
              <a:t>2019-06-10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237-263F-4BEE-BB29-1023A15349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644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16FF-258C-4DCA-947A-3D53552E427A}" type="datetimeFigureOut">
              <a:rPr lang="sv-SE" smtClean="0"/>
              <a:t>2019-06-10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237-263F-4BEE-BB29-1023A15349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743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16FF-258C-4DCA-947A-3D53552E427A}" type="datetimeFigureOut">
              <a:rPr lang="sv-SE" smtClean="0"/>
              <a:t>2019-06-10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237-263F-4BEE-BB29-1023A15349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992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16FF-258C-4DCA-947A-3D53552E427A}" type="datetimeFigureOut">
              <a:rPr lang="sv-SE" smtClean="0"/>
              <a:t>2019-06-10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237-263F-4BEE-BB29-1023A15349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773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16FF-258C-4DCA-947A-3D53552E427A}" type="datetimeFigureOut">
              <a:rPr lang="sv-SE" smtClean="0"/>
              <a:t>2019-06-10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237-263F-4BEE-BB29-1023A15349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62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16FF-258C-4DCA-947A-3D53552E427A}" type="datetimeFigureOut">
              <a:rPr lang="sv-SE" smtClean="0"/>
              <a:t>2019-06-10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237-263F-4BEE-BB29-1023A15349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23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16FF-258C-4DCA-947A-3D53552E427A}" type="datetimeFigureOut">
              <a:rPr lang="sv-SE" smtClean="0"/>
              <a:t>2019-06-10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237-263F-4BEE-BB29-1023A15349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699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16FF-258C-4DCA-947A-3D53552E427A}" type="datetimeFigureOut">
              <a:rPr lang="sv-SE" smtClean="0"/>
              <a:t>2019-06-10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237-263F-4BEE-BB29-1023A15349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300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16FF-258C-4DCA-947A-3D53552E427A}" type="datetimeFigureOut">
              <a:rPr lang="sv-SE" smtClean="0"/>
              <a:t>2019-06-10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237-263F-4BEE-BB29-1023A15349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192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816FF-258C-4DCA-947A-3D53552E427A}" type="datetimeFigureOut">
              <a:rPr lang="sv-SE" smtClean="0"/>
              <a:t>2019-06-10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5F237-263F-4BEE-BB29-1023A15349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623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sv-SE" sz="6600" b="1" i="1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Bästa Vädret Just Nu?</a:t>
            </a:r>
            <a:endParaRPr lang="sv-SE" sz="6600" b="1" i="1" spc="3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403648" y="5013176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sv-SE" sz="44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WeatherActivityApp</a:t>
            </a:r>
            <a:endParaRPr lang="sv-SE" sz="44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Tx/>
              <a:buChar char="-"/>
            </a:pPr>
            <a:r>
              <a:rPr lang="sv-SE" sz="3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The </a:t>
            </a:r>
            <a:r>
              <a:rPr lang="sv-SE" sz="30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</a:t>
            </a:r>
            <a:endParaRPr lang="sv-SE" sz="30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v-SE" sz="2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Alexander Linus Lars Sofia</a:t>
            </a:r>
            <a:endParaRPr lang="sv-SE" sz="2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714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DnDiag">
          <a:fgClr>
            <a:schemeClr val="accent5">
              <a:lumMod val="60000"/>
              <a:lumOff val="40000"/>
            </a:schemeClr>
          </a:fgClr>
          <a:bgClr>
            <a:schemeClr val="accent5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Skapa en applikation som: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>
            <a:normAutofit/>
          </a:bodyPr>
          <a:lstStyle/>
          <a:p>
            <a:r>
              <a:rPr lang="sv-SE" sz="2800" dirty="0" smtClean="0"/>
              <a:t>Visar var det är lämpligast att göra vad utifrån väder</a:t>
            </a:r>
          </a:p>
          <a:p>
            <a:endParaRPr lang="sv-SE" sz="2800" dirty="0" smtClean="0"/>
          </a:p>
          <a:p>
            <a:r>
              <a:rPr lang="sv-SE" sz="2800" dirty="0" smtClean="0"/>
              <a:t>Användaren ska kunna välja när och vad den vill göra</a:t>
            </a:r>
          </a:p>
          <a:p>
            <a:endParaRPr lang="sv-SE" sz="2800" dirty="0" smtClean="0"/>
          </a:p>
          <a:p>
            <a:r>
              <a:rPr lang="sv-SE" sz="2800" dirty="0" smtClean="0"/>
              <a:t>Nu och varje dag de närmsta fem dagarna</a:t>
            </a:r>
          </a:p>
          <a:p>
            <a:pPr marL="0" indent="0">
              <a:buNone/>
            </a:pPr>
            <a:endParaRPr lang="sv-SE" sz="2800" dirty="0" smtClean="0"/>
          </a:p>
          <a:p>
            <a:r>
              <a:rPr lang="sv-SE" sz="2800" dirty="0" smtClean="0"/>
              <a:t>Visa var det är lämpligast utifrån lämpligt väder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70324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DnDiag">
          <a:fgClr>
            <a:schemeClr val="accent5">
              <a:lumMod val="60000"/>
              <a:lumOff val="40000"/>
            </a:schemeClr>
          </a:fgClr>
          <a:bgClr>
            <a:schemeClr val="accent5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627784" y="274638"/>
            <a:ext cx="3600400" cy="1534018"/>
          </a:xfrm>
        </p:spPr>
        <p:txBody>
          <a:bodyPr>
            <a:normAutofit/>
          </a:bodyPr>
          <a:lstStyle/>
          <a:p>
            <a:r>
              <a:rPr lang="sv-SE" dirty="0" err="1" smtClean="0"/>
              <a:t>Plannering</a:t>
            </a:r>
            <a:endParaRPr lang="sv-SE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" t="3986" r="13108" b="2276"/>
          <a:stretch/>
        </p:blipFill>
        <p:spPr>
          <a:xfrm>
            <a:off x="792000" y="2124000"/>
            <a:ext cx="3060000" cy="2160000"/>
          </a:xfrm>
        </p:spPr>
      </p:pic>
      <p:pic>
        <p:nvPicPr>
          <p:cNvPr id="5" name="Bildobjekt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" t="-1" r="22234" b="4978"/>
          <a:stretch/>
        </p:blipFill>
        <p:spPr>
          <a:xfrm>
            <a:off x="4770200" y="2050293"/>
            <a:ext cx="3204000" cy="2268000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9" y="404664"/>
            <a:ext cx="1979712" cy="1484784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5098401"/>
            <a:ext cx="1619672" cy="1214754"/>
          </a:xfrm>
          <a:prstGeom prst="rect">
            <a:avLst/>
          </a:prstGeom>
        </p:spPr>
      </p:pic>
      <p:pic>
        <p:nvPicPr>
          <p:cNvPr id="8" name="Bildobjekt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0" t="6261" r="4708" b="20831"/>
          <a:stretch/>
        </p:blipFill>
        <p:spPr>
          <a:xfrm>
            <a:off x="5940151" y="4795232"/>
            <a:ext cx="2700341" cy="1658104"/>
          </a:xfrm>
          <a:prstGeom prst="rect">
            <a:avLst/>
          </a:prstGeom>
        </p:spPr>
      </p:pic>
      <p:pic>
        <p:nvPicPr>
          <p:cNvPr id="9" name="Bildobjekt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0" b="20744"/>
          <a:stretch/>
        </p:blipFill>
        <p:spPr>
          <a:xfrm>
            <a:off x="243642" y="4859778"/>
            <a:ext cx="2952328" cy="1692000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6" t="12546" r="15577" b="16455"/>
          <a:stretch/>
        </p:blipFill>
        <p:spPr>
          <a:xfrm>
            <a:off x="6372200" y="332656"/>
            <a:ext cx="2088000" cy="14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4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DnDiag">
          <a:fgClr>
            <a:schemeClr val="accent5">
              <a:lumMod val="60000"/>
              <a:lumOff val="40000"/>
            </a:schemeClr>
          </a:fgClr>
          <a:bgClr>
            <a:schemeClr val="accent5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09"/>
          <a:stretch/>
        </p:blipFill>
        <p:spPr>
          <a:xfrm>
            <a:off x="1115617" y="1241165"/>
            <a:ext cx="1872208" cy="2101573"/>
          </a:xfr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717032"/>
            <a:ext cx="4536504" cy="2805550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076" y="1412776"/>
            <a:ext cx="2520280" cy="19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7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DnDiag">
          <a:fgClr>
            <a:schemeClr val="accent5">
              <a:lumMod val="60000"/>
              <a:lumOff val="40000"/>
            </a:schemeClr>
          </a:fgClr>
          <a:bgClr>
            <a:schemeClr val="accent5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Genomförande</a:t>
            </a:r>
            <a:endParaRPr lang="sv-SE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28800"/>
            <a:ext cx="3717170" cy="1976682"/>
          </a:xfr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149080"/>
            <a:ext cx="5076056" cy="1760757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792" y="1628800"/>
            <a:ext cx="3707904" cy="197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8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64"/>
            <a:ext cx="9144000" cy="5899355"/>
          </a:xfrm>
        </p:spPr>
      </p:pic>
    </p:spTree>
    <p:extLst>
      <p:ext uri="{BB962C8B-B14F-4D97-AF65-F5344CB8AC3E}">
        <p14:creationId xmlns:p14="http://schemas.microsoft.com/office/powerpoint/2010/main" val="3134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DnDiag">
          <a:fgClr>
            <a:schemeClr val="accent5">
              <a:lumMod val="60000"/>
              <a:lumOff val="40000"/>
            </a:schemeClr>
          </a:fgClr>
          <a:bgClr>
            <a:schemeClr val="accent5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Utvärdering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2492896"/>
            <a:ext cx="8229600" cy="2841179"/>
          </a:xfrm>
        </p:spPr>
        <p:txBody>
          <a:bodyPr/>
          <a:lstStyle/>
          <a:p>
            <a:pPr marL="0" indent="0" algn="ctr">
              <a:buNone/>
            </a:pPr>
            <a:r>
              <a:rPr lang="sv-SE" dirty="0" smtClean="0"/>
              <a:t>Bra ?</a:t>
            </a:r>
          </a:p>
          <a:p>
            <a:pPr algn="ctr"/>
            <a:endParaRPr lang="sv-SE" dirty="0"/>
          </a:p>
          <a:p>
            <a:pPr marL="0" indent="0" algn="ctr">
              <a:buNone/>
            </a:pPr>
            <a:r>
              <a:rPr lang="sv-SE" dirty="0" smtClean="0"/>
              <a:t>Dåligt 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0744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62</Words>
  <Application>Microsoft Office PowerPoint</Application>
  <PresentationFormat>Bildspel på skärmen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8" baseType="lpstr">
      <vt:lpstr>Office-tema</vt:lpstr>
      <vt:lpstr>Bästa Vädret Just Nu?</vt:lpstr>
      <vt:lpstr>Skapa en applikation som:</vt:lpstr>
      <vt:lpstr>Plannering</vt:lpstr>
      <vt:lpstr>Struktur</vt:lpstr>
      <vt:lpstr>Genomförande</vt:lpstr>
      <vt:lpstr>PowerPoint-presentation</vt:lpstr>
      <vt:lpstr>Utvärdering</vt:lpstr>
    </vt:vector>
  </TitlesOfParts>
  <Company>Mölndals Stad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Sofia Ridderstad</dc:creator>
  <cp:lastModifiedBy>Sofia Ridderstad</cp:lastModifiedBy>
  <cp:revision>10</cp:revision>
  <dcterms:created xsi:type="dcterms:W3CDTF">2019-06-10T13:12:08Z</dcterms:created>
  <dcterms:modified xsi:type="dcterms:W3CDTF">2019-06-11T07:08:18Z</dcterms:modified>
</cp:coreProperties>
</file>