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9" r:id="rId9"/>
    <p:sldId id="270" r:id="rId10"/>
    <p:sldId id="271" r:id="rId11"/>
    <p:sldId id="259" r:id="rId12"/>
    <p:sldId id="260" r:id="rId13"/>
    <p:sldId id="261" r:id="rId14"/>
    <p:sldId id="262" r:id="rId15"/>
    <p:sldId id="266" r:id="rId16"/>
    <p:sldId id="273" r:id="rId17"/>
    <p:sldId id="267" r:id="rId18"/>
    <p:sldId id="272" r:id="rId19"/>
    <p:sldId id="274" r:id="rId20"/>
    <p:sldId id="275" r:id="rId21"/>
    <p:sldId id="277" r:id="rId22"/>
    <p:sldId id="276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6FD6F-F319-2B4A-BC92-41653EFF4E42}" v="212" dt="2021-01-08T11:02:10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6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Strömberg" userId="4dbae03d0fe44f65" providerId="LiveId" clId="{5BB6FD6F-F319-2B4A-BC92-41653EFF4E42}"/>
    <pc:docChg chg="undo redo custSel mod addSld modSld">
      <pc:chgData name="Lars Strömberg" userId="4dbae03d0fe44f65" providerId="LiveId" clId="{5BB6FD6F-F319-2B4A-BC92-41653EFF4E42}" dt="2021-01-08T11:02:32.606" v="2424" actId="790"/>
      <pc:docMkLst>
        <pc:docMk/>
      </pc:docMkLst>
      <pc:sldChg chg="addSp delSp modSp mod setBg setClrOvrMap">
        <pc:chgData name="Lars Strömberg" userId="4dbae03d0fe44f65" providerId="LiveId" clId="{5BB6FD6F-F319-2B4A-BC92-41653EFF4E42}" dt="2021-01-08T11:02:32.606" v="2424" actId="790"/>
        <pc:sldMkLst>
          <pc:docMk/>
          <pc:sldMk cId="3425300539" sldId="257"/>
        </pc:sldMkLst>
        <pc:spChg chg="mod">
          <ac:chgData name="Lars Strömberg" userId="4dbae03d0fe44f65" providerId="LiveId" clId="{5BB6FD6F-F319-2B4A-BC92-41653EFF4E42}" dt="2021-01-08T11:02:32.606" v="2424" actId="790"/>
          <ac:spMkLst>
            <pc:docMk/>
            <pc:sldMk cId="3425300539" sldId="257"/>
            <ac:spMk id="2" creationId="{3451D5BE-B0E9-D847-9129-EF7C95EDDFD2}"/>
          </ac:spMkLst>
        </pc:spChg>
        <pc:spChg chg="mod">
          <ac:chgData name="Lars Strömberg" userId="4dbae03d0fe44f65" providerId="LiveId" clId="{5BB6FD6F-F319-2B4A-BC92-41653EFF4E42}" dt="2021-01-08T11:02:20.993" v="2423" actId="790"/>
          <ac:spMkLst>
            <pc:docMk/>
            <pc:sldMk cId="3425300539" sldId="257"/>
            <ac:spMk id="3" creationId="{C2BB8314-597A-FC4A-9F0E-48180233A76B}"/>
          </ac:spMkLst>
        </pc:spChg>
        <pc:spChg chg="add del">
          <ac:chgData name="Lars Strömberg" userId="4dbae03d0fe44f65" providerId="LiveId" clId="{5BB6FD6F-F319-2B4A-BC92-41653EFF4E42}" dt="2021-01-07T11:29:34.995" v="50" actId="26606"/>
          <ac:spMkLst>
            <pc:docMk/>
            <pc:sldMk cId="3425300539" sldId="257"/>
            <ac:spMk id="9" creationId="{71B2258F-86CA-4D4D-8270-BC05FCDEBFB3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1" creationId="{0AF57B88-1D4C-41FA-A761-EC1DD10C35CB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2" creationId="{9203DE33-2CD4-4CA8-9AF3-37C3B65133B0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3" creationId="{D2548F45-5164-4ABB-8212-7F293FDED8D4}"/>
          </ac:spMkLst>
        </pc:spChg>
        <pc:spChg chg="add del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15" creationId="{5E81CCFB-7BEF-4186-86FB-D09450B4D02D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0" creationId="{9AA72BD9-2C5A-4EDC-931F-5AA08EACA0F3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2" creationId="{DD3981AC-7B61-4947-BCF3-F7AA7FA385B9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4" creationId="{55D4142C-5077-457F-A6AD-3FECFDB39685}"/>
          </ac:spMkLst>
        </pc:spChg>
        <pc:spChg chg="add del">
          <ac:chgData name="Lars Strömberg" userId="4dbae03d0fe44f65" providerId="LiveId" clId="{5BB6FD6F-F319-2B4A-BC92-41653EFF4E42}" dt="2021-01-08T10:58:13.847" v="2338" actId="26606"/>
          <ac:spMkLst>
            <pc:docMk/>
            <pc:sldMk cId="3425300539" sldId="257"/>
            <ac:spMk id="26" creationId="{7A5F0580-5EE9-419F-96EE-B6529EF6E7D0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28" creationId="{3AFE8227-C443-417B-BA91-520EB1EF4559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29" creationId="{907741FC-B544-4A6E-B831-6789D042333D}"/>
          </ac:spMkLst>
        </pc:spChg>
        <pc:spChg chg="add">
          <ac:chgData name="Lars Strömberg" userId="4dbae03d0fe44f65" providerId="LiveId" clId="{5BB6FD6F-F319-2B4A-BC92-41653EFF4E42}" dt="2021-01-08T10:58:13.861" v="2339" actId="26606"/>
          <ac:spMkLst>
            <pc:docMk/>
            <pc:sldMk cId="3425300539" sldId="257"/>
            <ac:spMk id="30" creationId="{3F0BE7ED-7814-4273-B18A-F26CC0380380}"/>
          </ac:spMkLst>
        </pc:spChg>
        <pc:picChg chg="add del">
          <ac:chgData name="Lars Strömberg" userId="4dbae03d0fe44f65" providerId="LiveId" clId="{5BB6FD6F-F319-2B4A-BC92-41653EFF4E42}" dt="2021-01-07T11:29:34.995" v="50" actId="26606"/>
          <ac:picMkLst>
            <pc:docMk/>
            <pc:sldMk cId="3425300539" sldId="257"/>
            <ac:picMk id="5" creationId="{1E889630-46DB-4EAA-95D2-802610CE0984}"/>
          </ac:picMkLst>
        </pc:picChg>
        <pc:picChg chg="add mod ord">
          <ac:chgData name="Lars Strömberg" userId="4dbae03d0fe44f65" providerId="LiveId" clId="{5BB6FD6F-F319-2B4A-BC92-41653EFF4E42}" dt="2021-01-08T10:58:13.861" v="2339" actId="26606"/>
          <ac:picMkLst>
            <pc:docMk/>
            <pc:sldMk cId="3425300539" sldId="257"/>
            <ac:picMk id="14" creationId="{84ED303C-048C-4AD2-B471-027A3200E4D2}"/>
          </ac:picMkLst>
        </pc:picChg>
      </pc:sldChg>
      <pc:sldChg chg="addSp delSp modSp new mod setBg">
        <pc:chgData name="Lars Strömberg" userId="4dbae03d0fe44f65" providerId="LiveId" clId="{5BB6FD6F-F319-2B4A-BC92-41653EFF4E42}" dt="2021-01-08T11:00:56.663" v="2375" actId="20577"/>
        <pc:sldMkLst>
          <pc:docMk/>
          <pc:sldMk cId="801300539" sldId="258"/>
        </pc:sldMkLst>
        <pc:spChg chg="mo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" creationId="{14A6A5AA-AA52-A44D-B98D-DB458C702AED}"/>
          </ac:spMkLst>
        </pc:spChg>
        <pc:spChg chg="mod">
          <ac:chgData name="Lars Strömberg" userId="4dbae03d0fe44f65" providerId="LiveId" clId="{5BB6FD6F-F319-2B4A-BC92-41653EFF4E42}" dt="2021-01-08T11:00:56.663" v="2375" actId="20577"/>
          <ac:spMkLst>
            <pc:docMk/>
            <pc:sldMk cId="801300539" sldId="258"/>
            <ac:spMk id="3" creationId="{3561F820-1389-2A47-9C3E-E4DC21BBA659}"/>
          </ac:spMkLst>
        </pc:spChg>
        <pc:spChg chg="add del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8" creationId="{E8A8EAB8-D2FF-444D-B34B-7D32F106AD0E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17" creationId="{DEE2AD96-B495-4E06-9291-B71706F728CB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19" creationId="{53CF6D67-C5A8-4ADD-9E8E-1E38CA1D3166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1" creationId="{86909FA0-B515-4681-B7A8-FA281D133B94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3" creationId="{21C9FE86-FCC3-4A31-AA1C-C882262B7FE7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5" creationId="{7D96243B-ECED-4B71-8E06-AE9A285EAD20}"/>
          </ac:spMkLst>
        </pc:spChg>
        <pc:spChg chg="add">
          <ac:chgData name="Lars Strömberg" userId="4dbae03d0fe44f65" providerId="LiveId" clId="{5BB6FD6F-F319-2B4A-BC92-41653EFF4E42}" dt="2021-01-08T10:58:30.004" v="2340" actId="26606"/>
          <ac:spMkLst>
            <pc:docMk/>
            <pc:sldMk cId="801300539" sldId="258"/>
            <ac:spMk id="27" creationId="{A09989E4-EFDC-4A90-A633-E0525FB4139E}"/>
          </ac:spMkLst>
        </pc:spChg>
        <pc:cxnChg chg="add del">
          <ac:chgData name="Lars Strömberg" userId="4dbae03d0fe44f65" providerId="LiveId" clId="{5BB6FD6F-F319-2B4A-BC92-41653EFF4E42}" dt="2021-01-08T10:58:30.004" v="2340" actId="26606"/>
          <ac:cxnSpMkLst>
            <pc:docMk/>
            <pc:sldMk cId="801300539" sldId="258"/>
            <ac:cxnSpMk id="10" creationId="{067633D1-6EE6-4118-B9F0-B363477BEE7A}"/>
          </ac:cxnSpMkLst>
        </pc:cxnChg>
        <pc:cxnChg chg="add del">
          <ac:chgData name="Lars Strömberg" userId="4dbae03d0fe44f65" providerId="LiveId" clId="{5BB6FD6F-F319-2B4A-BC92-41653EFF4E42}" dt="2021-01-08T10:58:30.004" v="2340" actId="26606"/>
          <ac:cxnSpMkLst>
            <pc:docMk/>
            <pc:sldMk cId="801300539" sldId="258"/>
            <ac:cxnSpMk id="12" creationId="{4AD7FFC6-42A9-49CB-B5E9-B3F6B038331B}"/>
          </ac:cxnSpMkLst>
        </pc:cxnChg>
      </pc:sldChg>
      <pc:sldChg chg="addSp delSp modSp new mod setBg">
        <pc:chgData name="Lars Strömberg" userId="4dbae03d0fe44f65" providerId="LiveId" clId="{5BB6FD6F-F319-2B4A-BC92-41653EFF4E42}" dt="2021-01-07T11:31:50.087" v="90" actId="26606"/>
        <pc:sldMkLst>
          <pc:docMk/>
          <pc:sldMk cId="38161086" sldId="259"/>
        </pc:sldMkLst>
        <pc:spChg chg="mo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2" creationId="{46099933-7989-FA42-BC14-1528A058E64E}"/>
          </ac:spMkLst>
        </pc:spChg>
        <pc:spChg chg="mo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3" creationId="{BB159A1A-F57C-3642-9E2F-F221CCDFB30B}"/>
          </ac:spMkLst>
        </pc:spChg>
        <pc:spChg chg="add del">
          <ac:chgData name="Lars Strömberg" userId="4dbae03d0fe44f65" providerId="LiveId" clId="{5BB6FD6F-F319-2B4A-BC92-41653EFF4E42}" dt="2021-01-07T11:31:43" v="87" actId="26606"/>
          <ac:spMkLst>
            <pc:docMk/>
            <pc:sldMk cId="38161086" sldId="259"/>
            <ac:spMk id="9" creationId="{C1DD1A8A-57D5-4A81-AD04-532B043C5611}"/>
          </ac:spMkLst>
        </pc:spChg>
        <pc:spChg chg="add del">
          <ac:chgData name="Lars Strömberg" userId="4dbae03d0fe44f65" providerId="LiveId" clId="{5BB6FD6F-F319-2B4A-BC92-41653EFF4E42}" dt="2021-01-07T11:31:50.069" v="89" actId="26606"/>
          <ac:spMkLst>
            <pc:docMk/>
            <pc:sldMk cId="38161086" sldId="259"/>
            <ac:spMk id="10" creationId="{AFA67CD3-AB4E-4A7A-BEB8-53C445D8C44E}"/>
          </ac:spMkLst>
        </pc:spChg>
        <pc:spChg chg="add del">
          <ac:chgData name="Lars Strömberg" userId="4dbae03d0fe44f65" providerId="LiveId" clId="{5BB6FD6F-F319-2B4A-BC92-41653EFF4E42}" dt="2021-01-07T11:31:43" v="87" actId="26606"/>
          <ac:spMkLst>
            <pc:docMk/>
            <pc:sldMk cId="38161086" sldId="259"/>
            <ac:spMk id="11" creationId="{007891EC-4501-44ED-A8C8-B11B6DB767AB}"/>
          </ac:spMkLst>
        </pc:spChg>
        <pc:spChg chg="add del">
          <ac:chgData name="Lars Strömberg" userId="4dbae03d0fe44f65" providerId="LiveId" clId="{5BB6FD6F-F319-2B4A-BC92-41653EFF4E42}" dt="2021-01-07T11:31:50.069" v="89" actId="26606"/>
          <ac:spMkLst>
            <pc:docMk/>
            <pc:sldMk cId="38161086" sldId="259"/>
            <ac:spMk id="14" creationId="{339C8D78-A644-462F-B674-F440635E5353}"/>
          </ac:spMkLst>
        </pc:spChg>
        <pc:spChg chg="ad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16" creationId="{AFA67CD3-AB4E-4A7A-BEB8-53C445D8C44E}"/>
          </ac:spMkLst>
        </pc:spChg>
        <pc:spChg chg="add">
          <ac:chgData name="Lars Strömberg" userId="4dbae03d0fe44f65" providerId="LiveId" clId="{5BB6FD6F-F319-2B4A-BC92-41653EFF4E42}" dt="2021-01-07T11:31:50.087" v="90" actId="26606"/>
          <ac:spMkLst>
            <pc:docMk/>
            <pc:sldMk cId="38161086" sldId="259"/>
            <ac:spMk id="18" creationId="{339C8D78-A644-462F-B674-F440635E5353}"/>
          </ac:spMkLst>
        </pc:spChg>
        <pc:picChg chg="add del">
          <ac:chgData name="Lars Strömberg" userId="4dbae03d0fe44f65" providerId="LiveId" clId="{5BB6FD6F-F319-2B4A-BC92-41653EFF4E42}" dt="2021-01-07T11:31:43" v="87" actId="26606"/>
          <ac:picMkLst>
            <pc:docMk/>
            <pc:sldMk cId="38161086" sldId="259"/>
            <ac:picMk id="5" creationId="{E1508769-9D4D-4BDE-8E9B-10FF3B1E4BE3}"/>
          </ac:picMkLst>
        </pc:picChg>
        <pc:picChg chg="add del">
          <ac:chgData name="Lars Strömberg" userId="4dbae03d0fe44f65" providerId="LiveId" clId="{5BB6FD6F-F319-2B4A-BC92-41653EFF4E42}" dt="2021-01-07T11:31:50.069" v="89" actId="26606"/>
          <ac:picMkLst>
            <pc:docMk/>
            <pc:sldMk cId="38161086" sldId="259"/>
            <ac:picMk id="7" creationId="{745CD53E-0E89-4076-B276-74013D75396F}"/>
          </ac:picMkLst>
        </pc:picChg>
        <pc:picChg chg="add del">
          <ac:chgData name="Lars Strömberg" userId="4dbae03d0fe44f65" providerId="LiveId" clId="{5BB6FD6F-F319-2B4A-BC92-41653EFF4E42}" dt="2021-01-07T11:31:50.069" v="89" actId="26606"/>
          <ac:picMkLst>
            <pc:docMk/>
            <pc:sldMk cId="38161086" sldId="259"/>
            <ac:picMk id="12" creationId="{07CF545F-9C2E-4446-97CD-AD92990C2B68}"/>
          </ac:picMkLst>
        </pc:picChg>
        <pc:picChg chg="add">
          <ac:chgData name="Lars Strömberg" userId="4dbae03d0fe44f65" providerId="LiveId" clId="{5BB6FD6F-F319-2B4A-BC92-41653EFF4E42}" dt="2021-01-07T11:31:50.087" v="90" actId="26606"/>
          <ac:picMkLst>
            <pc:docMk/>
            <pc:sldMk cId="38161086" sldId="259"/>
            <ac:picMk id="17" creationId="{07CF545F-9C2E-4446-97CD-AD92990C2B68}"/>
          </ac:picMkLst>
        </pc:picChg>
        <pc:picChg chg="add">
          <ac:chgData name="Lars Strömberg" userId="4dbae03d0fe44f65" providerId="LiveId" clId="{5BB6FD6F-F319-2B4A-BC92-41653EFF4E42}" dt="2021-01-07T11:31:50.087" v="90" actId="26606"/>
          <ac:picMkLst>
            <pc:docMk/>
            <pc:sldMk cId="38161086" sldId="259"/>
            <ac:picMk id="19" creationId="{9409B87F-0731-44D0-883B-754692887F01}"/>
          </ac:picMkLst>
        </pc:picChg>
      </pc:sldChg>
      <pc:sldChg chg="addSp delSp modSp new mod setBg">
        <pc:chgData name="Lars Strömberg" userId="4dbae03d0fe44f65" providerId="LiveId" clId="{5BB6FD6F-F319-2B4A-BC92-41653EFF4E42}" dt="2021-01-07T11:45:01.268" v="309" actId="1076"/>
        <pc:sldMkLst>
          <pc:docMk/>
          <pc:sldMk cId="3318953241" sldId="260"/>
        </pc:sldMkLst>
        <pc:spChg chg="mod ord">
          <ac:chgData name="Lars Strömberg" userId="4dbae03d0fe44f65" providerId="LiveId" clId="{5BB6FD6F-F319-2B4A-BC92-41653EFF4E42}" dt="2021-01-07T11:34:18.957" v="148" actId="14100"/>
          <ac:spMkLst>
            <pc:docMk/>
            <pc:sldMk cId="3318953241" sldId="260"/>
            <ac:spMk id="2" creationId="{E9F6B94D-39A2-5447-AB8F-B364E507DC18}"/>
          </ac:spMkLst>
        </pc:spChg>
        <pc:spChg chg="del">
          <ac:chgData name="Lars Strömberg" userId="4dbae03d0fe44f65" providerId="LiveId" clId="{5BB6FD6F-F319-2B4A-BC92-41653EFF4E42}" dt="2021-01-07T11:33:01.790" v="92"/>
          <ac:spMkLst>
            <pc:docMk/>
            <pc:sldMk cId="3318953241" sldId="260"/>
            <ac:spMk id="3" creationId="{69C3F2B5-BD61-FA45-8354-43C56F4BC853}"/>
          </ac:spMkLst>
        </pc:spChg>
        <pc:spChg chg="add mod">
          <ac:chgData name="Lars Strömberg" userId="4dbae03d0fe44f65" providerId="LiveId" clId="{5BB6FD6F-F319-2B4A-BC92-41653EFF4E42}" dt="2021-01-07T11:33:47.401" v="131" actId="14100"/>
          <ac:spMkLst>
            <pc:docMk/>
            <pc:sldMk cId="3318953241" sldId="260"/>
            <ac:spMk id="6" creationId="{0A86BBAC-C9D0-6148-944E-5AE83059602A}"/>
          </ac:spMkLst>
        </pc:spChg>
        <pc:spChg chg="add del">
          <ac:chgData name="Lars Strömberg" userId="4dbae03d0fe44f65" providerId="LiveId" clId="{5BB6FD6F-F319-2B4A-BC92-41653EFF4E42}" dt="2021-01-07T11:44:40.952" v="296" actId="11529"/>
          <ac:spMkLst>
            <pc:docMk/>
            <pc:sldMk cId="3318953241" sldId="260"/>
            <ac:spMk id="9" creationId="{B5E8063D-FBD9-704E-93B3-DA6417490FE4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1" creationId="{9203DE33-2CD4-4CA8-9AF3-37C3B65133B0}"/>
          </ac:spMkLst>
        </pc:spChg>
        <pc:spChg chg="add mod">
          <ac:chgData name="Lars Strömberg" userId="4dbae03d0fe44f65" providerId="LiveId" clId="{5BB6FD6F-F319-2B4A-BC92-41653EFF4E42}" dt="2021-01-07T11:34:06.682" v="145" actId="14100"/>
          <ac:spMkLst>
            <pc:docMk/>
            <pc:sldMk cId="3318953241" sldId="260"/>
            <ac:spMk id="12" creationId="{2B94C62C-FC44-CD46-8718-CBF479824948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3" creationId="{0AF57B88-1D4C-41FA-A761-EC1DD10C35CB}"/>
          </ac:spMkLst>
        </pc:spChg>
        <pc:spChg chg="add mod">
          <ac:chgData name="Lars Strömberg" userId="4dbae03d0fe44f65" providerId="LiveId" clId="{5BB6FD6F-F319-2B4A-BC92-41653EFF4E42}" dt="2021-01-07T11:41:26.804" v="266" actId="20577"/>
          <ac:spMkLst>
            <pc:docMk/>
            <pc:sldMk cId="3318953241" sldId="260"/>
            <ac:spMk id="14" creationId="{59F41AB1-D3B5-5242-8198-CEB42EFE3CBC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5" creationId="{D2548F45-5164-4ABB-8212-7F293FDED8D4}"/>
          </ac:spMkLst>
        </pc:spChg>
        <pc:spChg chg="add mod">
          <ac:chgData name="Lars Strömberg" userId="4dbae03d0fe44f65" providerId="LiveId" clId="{5BB6FD6F-F319-2B4A-BC92-41653EFF4E42}" dt="2021-01-07T11:35:03.200" v="171" actId="20577"/>
          <ac:spMkLst>
            <pc:docMk/>
            <pc:sldMk cId="3318953241" sldId="260"/>
            <ac:spMk id="16" creationId="{39151226-0504-3146-BF2E-20A6144A8D68}"/>
          </ac:spMkLst>
        </pc:spChg>
        <pc:spChg chg="add">
          <ac:chgData name="Lars Strömberg" userId="4dbae03d0fe44f65" providerId="LiveId" clId="{5BB6FD6F-F319-2B4A-BC92-41653EFF4E42}" dt="2021-01-07T11:33:40.141" v="129" actId="26606"/>
          <ac:spMkLst>
            <pc:docMk/>
            <pc:sldMk cId="3318953241" sldId="260"/>
            <ac:spMk id="17" creationId="{5E81CCFB-7BEF-4186-86FB-D09450B4D02D}"/>
          </ac:spMkLst>
        </pc:spChg>
        <pc:spChg chg="add mod">
          <ac:chgData name="Lars Strömberg" userId="4dbae03d0fe44f65" providerId="LiveId" clId="{5BB6FD6F-F319-2B4A-BC92-41653EFF4E42}" dt="2021-01-07T11:35:18.917" v="197" actId="20577"/>
          <ac:spMkLst>
            <pc:docMk/>
            <pc:sldMk cId="3318953241" sldId="260"/>
            <ac:spMk id="18" creationId="{EDB97D6F-1FB5-2840-9DBE-FB91F3E7B67E}"/>
          </ac:spMkLst>
        </pc:spChg>
        <pc:spChg chg="add mod">
          <ac:chgData name="Lars Strömberg" userId="4dbae03d0fe44f65" providerId="LiveId" clId="{5BB6FD6F-F319-2B4A-BC92-41653EFF4E42}" dt="2021-01-07T11:41:34.972" v="267" actId="20577"/>
          <ac:spMkLst>
            <pc:docMk/>
            <pc:sldMk cId="3318953241" sldId="260"/>
            <ac:spMk id="19" creationId="{EDCC2B10-C0E8-804D-893B-31498DA421FC}"/>
          </ac:spMkLst>
        </pc:spChg>
        <pc:spChg chg="add del mod">
          <ac:chgData name="Lars Strömberg" userId="4dbae03d0fe44f65" providerId="LiveId" clId="{5BB6FD6F-F319-2B4A-BC92-41653EFF4E42}" dt="2021-01-07T11:42:29.078" v="274"/>
          <ac:spMkLst>
            <pc:docMk/>
            <pc:sldMk cId="3318953241" sldId="260"/>
            <ac:spMk id="20" creationId="{8E8FA377-8BFC-024B-A7FA-D713BA1B5271}"/>
          </ac:spMkLst>
        </pc:spChg>
        <pc:spChg chg="add mod">
          <ac:chgData name="Lars Strömberg" userId="4dbae03d0fe44f65" providerId="LiveId" clId="{5BB6FD6F-F319-2B4A-BC92-41653EFF4E42}" dt="2021-01-07T11:45:01.268" v="309" actId="1076"/>
          <ac:spMkLst>
            <pc:docMk/>
            <pc:sldMk cId="3318953241" sldId="260"/>
            <ac:spMk id="21" creationId="{E4C026C2-1467-E148-A999-7E0D626B0E4B}"/>
          </ac:spMkLst>
        </pc:spChg>
        <pc:picChg chg="add mod">
          <ac:chgData name="Lars Strömberg" userId="4dbae03d0fe44f65" providerId="LiveId" clId="{5BB6FD6F-F319-2B4A-BC92-41653EFF4E42}" dt="2021-01-07T11:33:40.141" v="129" actId="26606"/>
          <ac:picMkLst>
            <pc:docMk/>
            <pc:sldMk cId="3318953241" sldId="260"/>
            <ac:picMk id="5" creationId="{B34B68CD-A170-4B4C-8F38-4D8609E076B6}"/>
          </ac:picMkLst>
        </pc:picChg>
        <pc:picChg chg="add mod">
          <ac:chgData name="Lars Strömberg" userId="4dbae03d0fe44f65" providerId="LiveId" clId="{5BB6FD6F-F319-2B4A-BC92-41653EFF4E42}" dt="2021-01-07T11:42:01.627" v="272" actId="1076"/>
          <ac:picMkLst>
            <pc:docMk/>
            <pc:sldMk cId="3318953241" sldId="260"/>
            <ac:picMk id="8" creationId="{2FEE1D29-6C18-8544-9099-75861ECFB04B}"/>
          </ac:picMkLst>
        </pc:picChg>
      </pc:sldChg>
      <pc:sldChg chg="addSp modSp add mod">
        <pc:chgData name="Lars Strömberg" userId="4dbae03d0fe44f65" providerId="LiveId" clId="{5BB6FD6F-F319-2B4A-BC92-41653EFF4E42}" dt="2021-01-07T11:45:12.514" v="313" actId="20577"/>
        <pc:sldMkLst>
          <pc:docMk/>
          <pc:sldMk cId="1396495264" sldId="261"/>
        </pc:sldMkLst>
        <pc:spChg chg="mod">
          <ac:chgData name="Lars Strömberg" userId="4dbae03d0fe44f65" providerId="LiveId" clId="{5BB6FD6F-F319-2B4A-BC92-41653EFF4E42}" dt="2021-01-07T11:36:02.327" v="213" actId="20577"/>
          <ac:spMkLst>
            <pc:docMk/>
            <pc:sldMk cId="1396495264" sldId="261"/>
            <ac:spMk id="6" creationId="{0A86BBAC-C9D0-6148-944E-5AE83059602A}"/>
          </ac:spMkLst>
        </pc:spChg>
        <pc:spChg chg="mod">
          <ac:chgData name="Lars Strömberg" userId="4dbae03d0fe44f65" providerId="LiveId" clId="{5BB6FD6F-F319-2B4A-BC92-41653EFF4E42}" dt="2021-01-07T11:36:12.569" v="219" actId="20577"/>
          <ac:spMkLst>
            <pc:docMk/>
            <pc:sldMk cId="1396495264" sldId="261"/>
            <ac:spMk id="12" creationId="{2B94C62C-FC44-CD46-8718-CBF479824948}"/>
          </ac:spMkLst>
        </pc:spChg>
        <pc:spChg chg="mod">
          <ac:chgData name="Lars Strömberg" userId="4dbae03d0fe44f65" providerId="LiveId" clId="{5BB6FD6F-F319-2B4A-BC92-41653EFF4E42}" dt="2021-01-07T11:40:55.484" v="255" actId="20577"/>
          <ac:spMkLst>
            <pc:docMk/>
            <pc:sldMk cId="1396495264" sldId="261"/>
            <ac:spMk id="14" creationId="{59F41AB1-D3B5-5242-8198-CEB42EFE3CBC}"/>
          </ac:spMkLst>
        </pc:spChg>
        <pc:spChg chg="mod">
          <ac:chgData name="Lars Strömberg" userId="4dbae03d0fe44f65" providerId="LiveId" clId="{5BB6FD6F-F319-2B4A-BC92-41653EFF4E42}" dt="2021-01-07T11:37:03.665" v="244" actId="20577"/>
          <ac:spMkLst>
            <pc:docMk/>
            <pc:sldMk cId="1396495264" sldId="261"/>
            <ac:spMk id="16" creationId="{39151226-0504-3146-BF2E-20A6144A8D68}"/>
          </ac:spMkLst>
        </pc:spChg>
        <pc:spChg chg="mod">
          <ac:chgData name="Lars Strömberg" userId="4dbae03d0fe44f65" providerId="LiveId" clId="{5BB6FD6F-F319-2B4A-BC92-41653EFF4E42}" dt="2021-01-07T11:37:11.428" v="248" actId="20577"/>
          <ac:spMkLst>
            <pc:docMk/>
            <pc:sldMk cId="1396495264" sldId="261"/>
            <ac:spMk id="18" creationId="{EDB97D6F-1FB5-2840-9DBE-FB91F3E7B67E}"/>
          </ac:spMkLst>
        </pc:spChg>
        <pc:spChg chg="mod">
          <ac:chgData name="Lars Strömberg" userId="4dbae03d0fe44f65" providerId="LiveId" clId="{5BB6FD6F-F319-2B4A-BC92-41653EFF4E42}" dt="2021-01-07T11:37:18.008" v="252" actId="20577"/>
          <ac:spMkLst>
            <pc:docMk/>
            <pc:sldMk cId="1396495264" sldId="261"/>
            <ac:spMk id="19" creationId="{EDCC2B10-C0E8-804D-893B-31498DA421FC}"/>
          </ac:spMkLst>
        </pc:spChg>
        <pc:spChg chg="add mod">
          <ac:chgData name="Lars Strömberg" userId="4dbae03d0fe44f65" providerId="LiveId" clId="{5BB6FD6F-F319-2B4A-BC92-41653EFF4E42}" dt="2021-01-07T11:45:12.514" v="313" actId="20577"/>
          <ac:spMkLst>
            <pc:docMk/>
            <pc:sldMk cId="1396495264" sldId="261"/>
            <ac:spMk id="21" creationId="{F0619501-0C3B-4547-B980-3F2A3991FF80}"/>
          </ac:spMkLst>
        </pc:spChg>
        <pc:picChg chg="add mod">
          <ac:chgData name="Lars Strömberg" userId="4dbae03d0fe44f65" providerId="LiveId" clId="{5BB6FD6F-F319-2B4A-BC92-41653EFF4E42}" dt="2021-01-07T11:45:08.880" v="310"/>
          <ac:picMkLst>
            <pc:docMk/>
            <pc:sldMk cId="1396495264" sldId="261"/>
            <ac:picMk id="20" creationId="{7BE261D0-2FE7-7A47-AAEE-C68DC0B7AF2B}"/>
          </ac:picMkLst>
        </pc:picChg>
      </pc:sldChg>
      <pc:sldChg chg="addSp delSp modSp new mod setBg">
        <pc:chgData name="Lars Strömberg" userId="4dbae03d0fe44f65" providerId="LiveId" clId="{5BB6FD6F-F319-2B4A-BC92-41653EFF4E42}" dt="2021-01-07T13:40:31.361" v="1393" actId="14100"/>
        <pc:sldMkLst>
          <pc:docMk/>
          <pc:sldMk cId="185945723" sldId="262"/>
        </pc:sldMkLst>
        <pc:spChg chg="mo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2" creationId="{D18D228F-FF85-3043-9DFB-891959985ABA}"/>
          </ac:spMkLst>
        </pc:spChg>
        <pc:spChg chg="mo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3" creationId="{BBB20600-9F37-F344-BB94-A5EDBA1BAD16}"/>
          </ac:spMkLst>
        </pc:spChg>
        <pc:spChg chg="add">
          <ac:chgData name="Lars Strömberg" userId="4dbae03d0fe44f65" providerId="LiveId" clId="{5BB6FD6F-F319-2B4A-BC92-41653EFF4E42}" dt="2021-01-07T12:12:04.048" v="636" actId="26606"/>
          <ac:spMkLst>
            <pc:docMk/>
            <pc:sldMk cId="185945723" sldId="262"/>
            <ac:spMk id="9" creationId="{7CA0DAA6-33B8-4A25-810D-2F4D816FB40E}"/>
          </ac:spMkLst>
        </pc:spChg>
        <pc:picChg chg="add del mod">
          <ac:chgData name="Lars Strömberg" userId="4dbae03d0fe44f65" providerId="LiveId" clId="{5BB6FD6F-F319-2B4A-BC92-41653EFF4E42}" dt="2021-01-07T13:39:50.577" v="1388" actId="478"/>
          <ac:picMkLst>
            <pc:docMk/>
            <pc:sldMk cId="185945723" sldId="262"/>
            <ac:picMk id="4" creationId="{E37A98F8-DAE1-B543-A441-DA87048467E7}"/>
          </ac:picMkLst>
        </pc:picChg>
        <pc:picChg chg="add del mod">
          <ac:chgData name="Lars Strömberg" userId="4dbae03d0fe44f65" providerId="LiveId" clId="{5BB6FD6F-F319-2B4A-BC92-41653EFF4E42}" dt="2021-01-07T13:40:31.361" v="1393" actId="14100"/>
          <ac:picMkLst>
            <pc:docMk/>
            <pc:sldMk cId="185945723" sldId="262"/>
            <ac:picMk id="6" creationId="{CE34AECC-730B-EF42-AD6E-611160A32D57}"/>
          </ac:picMkLst>
        </pc:picChg>
      </pc:sldChg>
      <pc:sldChg chg="addSp delSp modSp new mod setBg">
        <pc:chgData name="Lars Strömberg" userId="4dbae03d0fe44f65" providerId="LiveId" clId="{5BB6FD6F-F319-2B4A-BC92-41653EFF4E42}" dt="2021-01-07T11:52:39.188" v="415" actId="20577"/>
        <pc:sldMkLst>
          <pc:docMk/>
          <pc:sldMk cId="533773340" sldId="263"/>
        </pc:sldMkLst>
        <pc:spChg chg="mo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2" creationId="{B781972F-0ABA-6E45-B012-6B31208F473D}"/>
          </ac:spMkLst>
        </pc:spChg>
        <pc:spChg chg="mod ord">
          <ac:chgData name="Lars Strömberg" userId="4dbae03d0fe44f65" providerId="LiveId" clId="{5BB6FD6F-F319-2B4A-BC92-41653EFF4E42}" dt="2021-01-07T11:52:39.188" v="415" actId="20577"/>
          <ac:spMkLst>
            <pc:docMk/>
            <pc:sldMk cId="533773340" sldId="263"/>
            <ac:spMk id="3" creationId="{E3AE2DC1-6C11-5B45-9FA6-5079E0C40186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0" creationId="{7FEAE179-C525-48F3-AD47-0E9E2B6F2E2E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2" creationId="{95C8260E-968F-44E8-A823-ABB431311926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4" creationId="{2C1BBA94-3F40-40AA-8BB9-E69E25E537C1}"/>
          </ac:spMkLst>
        </pc:spChg>
        <pc:spChg chg="add">
          <ac:chgData name="Lars Strömberg" userId="4dbae03d0fe44f65" providerId="LiveId" clId="{5BB6FD6F-F319-2B4A-BC92-41653EFF4E42}" dt="2021-01-07T11:51:55.917" v="375" actId="26606"/>
          <ac:spMkLst>
            <pc:docMk/>
            <pc:sldMk cId="533773340" sldId="263"/>
            <ac:spMk id="16" creationId="{FE43805F-24A6-46A4-B19B-54F28347355C}"/>
          </ac:spMkLst>
        </pc:spChg>
        <pc:picChg chg="add del mod">
          <ac:chgData name="Lars Strömberg" userId="4dbae03d0fe44f65" providerId="LiveId" clId="{5BB6FD6F-F319-2B4A-BC92-41653EFF4E42}" dt="2021-01-07T11:51:45.020" v="373" actId="478"/>
          <ac:picMkLst>
            <pc:docMk/>
            <pc:sldMk cId="533773340" sldId="263"/>
            <ac:picMk id="4" creationId="{FD9301FA-86A1-EE45-824C-110849FFA754}"/>
          </ac:picMkLst>
        </pc:picChg>
        <pc:picChg chg="add mod">
          <ac:chgData name="Lars Strömberg" userId="4dbae03d0fe44f65" providerId="LiveId" clId="{5BB6FD6F-F319-2B4A-BC92-41653EFF4E42}" dt="2021-01-07T11:51:55.917" v="375" actId="26606"/>
          <ac:picMkLst>
            <pc:docMk/>
            <pc:sldMk cId="533773340" sldId="263"/>
            <ac:picMk id="5" creationId="{0AF54AAD-BBEA-EF46-9D71-467D153E8438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3:48:02.591" v="1447" actId="20577"/>
        <pc:sldMkLst>
          <pc:docMk/>
          <pc:sldMk cId="1053625765" sldId="264"/>
        </pc:sldMkLst>
        <pc:spChg chg="mod">
          <ac:chgData name="Lars Strömberg" userId="4dbae03d0fe44f65" providerId="LiveId" clId="{5BB6FD6F-F319-2B4A-BC92-41653EFF4E42}" dt="2021-01-07T13:48:02.591" v="1447" actId="20577"/>
          <ac:spMkLst>
            <pc:docMk/>
            <pc:sldMk cId="1053625765" sldId="264"/>
            <ac:spMk id="2" creationId="{44F378A5-767B-0E49-B269-C56CBDAD5371}"/>
          </ac:spMkLst>
        </pc:spChg>
        <pc:spChg chg="mo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3" creationId="{E9A13654-344D-A54A-8176-B3B33F1DFF42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4" creationId="{07977D39-626F-40D7-B00F-16E02602DD5A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6" creationId="{B905CDE4-B751-4B3E-B625-6E59F8903414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18" creationId="{08108C16-F4C0-44AA-999D-17BD39219B24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0" creationId="{CDC29AC1-2821-4FCC-B597-88DAF39C36FE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2" creationId="{0640CCAE-325C-4DD0-BB26-38BF690F3BBB}"/>
          </ac:spMkLst>
        </pc:spChg>
        <pc:spChg chg="add del">
          <ac:chgData name="Lars Strömberg" userId="4dbae03d0fe44f65" providerId="LiveId" clId="{5BB6FD6F-F319-2B4A-BC92-41653EFF4E42}" dt="2021-01-07T11:56:26.242" v="522" actId="26606"/>
          <ac:spMkLst>
            <pc:docMk/>
            <pc:sldMk cId="1053625765" sldId="264"/>
            <ac:spMk id="24" creationId="{C8F10CB3-3B5E-4C7A-98CF-B87454DDFA39}"/>
          </ac:spMkLst>
        </pc:spChg>
        <pc:spChg chg="ad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26" creationId="{5CB593EA-2F98-479F-B4C4-F366571FA64D}"/>
          </ac:spMkLst>
        </pc:spChg>
        <pc:spChg chg="add">
          <ac:chgData name="Lars Strömberg" userId="4dbae03d0fe44f65" providerId="LiveId" clId="{5BB6FD6F-F319-2B4A-BC92-41653EFF4E42}" dt="2021-01-07T11:56:26.257" v="523" actId="26606"/>
          <ac:spMkLst>
            <pc:docMk/>
            <pc:sldMk cId="1053625765" sldId="264"/>
            <ac:spMk id="27" creationId="{39BEB6D0-9E4E-4221-93D1-74ABECEE9EFC}"/>
          </ac:spMkLst>
        </pc:sp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4" creationId="{1CA6FAE0-8711-5A4A-A3BB-BF006833D73A}"/>
          </ac:picMkLst>
        </pc:picChg>
        <pc:picChg chg="add mo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5" creationId="{33EFE145-393C-5745-BE01-9B8F8DB71039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6" creationId="{7123E40E-CF8F-6045-B78F-966FBBC77EBB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7" creationId="{C56F2ACA-D372-0242-9181-ADC1ED7B3BF2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8" creationId="{C9EF7609-AD9A-E84F-B902-C70E50645937}"/>
          </ac:picMkLst>
        </pc:picChg>
        <pc:picChg chg="add mod ord">
          <ac:chgData name="Lars Strömberg" userId="4dbae03d0fe44f65" providerId="LiveId" clId="{5BB6FD6F-F319-2B4A-BC92-41653EFF4E42}" dt="2021-01-07T11:56:26.257" v="523" actId="26606"/>
          <ac:picMkLst>
            <pc:docMk/>
            <pc:sldMk cId="1053625765" sldId="264"/>
            <ac:picMk id="9" creationId="{189165CC-3386-064B-91A3-4DE0661331FE}"/>
          </ac:picMkLst>
        </pc:picChg>
      </pc:sldChg>
      <pc:sldChg chg="addSp modSp new mod setBg">
        <pc:chgData name="Lars Strömberg" userId="4dbae03d0fe44f65" providerId="LiveId" clId="{5BB6FD6F-F319-2B4A-BC92-41653EFF4E42}" dt="2021-01-07T13:48:17.863" v="1449" actId="20577"/>
        <pc:sldMkLst>
          <pc:docMk/>
          <pc:sldMk cId="4046387520" sldId="265"/>
        </pc:sldMkLst>
        <pc:spChg chg="mod">
          <ac:chgData name="Lars Strömberg" userId="4dbae03d0fe44f65" providerId="LiveId" clId="{5BB6FD6F-F319-2B4A-BC92-41653EFF4E42}" dt="2021-01-07T11:58:40.680" v="573" actId="26606"/>
          <ac:spMkLst>
            <pc:docMk/>
            <pc:sldMk cId="4046387520" sldId="265"/>
            <ac:spMk id="2" creationId="{511A8DB1-5C6B-4D42-8F45-23873755696F}"/>
          </ac:spMkLst>
        </pc:spChg>
        <pc:spChg chg="mod">
          <ac:chgData name="Lars Strömberg" userId="4dbae03d0fe44f65" providerId="LiveId" clId="{5BB6FD6F-F319-2B4A-BC92-41653EFF4E42}" dt="2021-01-07T13:48:17.863" v="1449" actId="20577"/>
          <ac:spMkLst>
            <pc:docMk/>
            <pc:sldMk cId="4046387520" sldId="265"/>
            <ac:spMk id="3" creationId="{6B5852F3-AAB5-6F44-B10A-9A78FDBC5BE3}"/>
          </ac:spMkLst>
        </pc:spChg>
        <pc:spChg chg="add">
          <ac:chgData name="Lars Strömberg" userId="4dbae03d0fe44f65" providerId="LiveId" clId="{5BB6FD6F-F319-2B4A-BC92-41653EFF4E42}" dt="2021-01-07T11:58:40.680" v="573" actId="26606"/>
          <ac:spMkLst>
            <pc:docMk/>
            <pc:sldMk cId="4046387520" sldId="265"/>
            <ac:spMk id="10" creationId="{99F1FFA9-D672-408C-9220-ADEEC6ABDD09}"/>
          </ac:spMkLst>
        </pc:spChg>
        <pc:picChg chg="add mod">
          <ac:chgData name="Lars Strömberg" userId="4dbae03d0fe44f65" providerId="LiveId" clId="{5BB6FD6F-F319-2B4A-BC92-41653EFF4E42}" dt="2021-01-07T11:58:40.680" v="573" actId="26606"/>
          <ac:picMkLst>
            <pc:docMk/>
            <pc:sldMk cId="4046387520" sldId="265"/>
            <ac:picMk id="4" creationId="{3BECFB13-390A-884A-81FB-B2A936C971C7}"/>
          </ac:picMkLst>
        </pc:picChg>
        <pc:picChg chg="add mod">
          <ac:chgData name="Lars Strömberg" userId="4dbae03d0fe44f65" providerId="LiveId" clId="{5BB6FD6F-F319-2B4A-BC92-41653EFF4E42}" dt="2021-01-07T11:58:40.680" v="573" actId="26606"/>
          <ac:picMkLst>
            <pc:docMk/>
            <pc:sldMk cId="4046387520" sldId="265"/>
            <ac:picMk id="5" creationId="{5781AE74-B931-F44C-9C41-53CF0B25C13D}"/>
          </ac:picMkLst>
        </pc:picChg>
      </pc:sldChg>
      <pc:sldChg chg="addSp delSp modSp new mod setBg">
        <pc:chgData name="Lars Strömberg" userId="4dbae03d0fe44f65" providerId="LiveId" clId="{5BB6FD6F-F319-2B4A-BC92-41653EFF4E42}" dt="2021-01-07T12:15:39.882" v="659"/>
        <pc:sldMkLst>
          <pc:docMk/>
          <pc:sldMk cId="2492220238" sldId="266"/>
        </pc:sldMkLst>
        <pc:spChg chg="mo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" creationId="{EA3C48BE-7840-A145-A605-046CA41F850C}"/>
          </ac:spMkLst>
        </pc:spChg>
        <pc:spChg chg="add del mod">
          <ac:chgData name="Lars Strömberg" userId="4dbae03d0fe44f65" providerId="LiveId" clId="{5BB6FD6F-F319-2B4A-BC92-41653EFF4E42}" dt="2021-01-07T12:15:39.882" v="659"/>
          <ac:spMkLst>
            <pc:docMk/>
            <pc:sldMk cId="2492220238" sldId="266"/>
            <ac:spMk id="3" creationId="{CE12E5C3-16B4-6048-A768-6FB1BFF154AA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6" creationId="{09588DA8-065E-4F6F-8EFD-43104AB2E0CF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7" creationId="{117AB3D3-3C9C-4DED-809A-78734805B895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8" creationId="{B2A13970-C896-457D-B24B-04ADD53CB2BC}"/>
          </ac:spMkLst>
        </pc:spChg>
        <pc:spChg chg="add del">
          <ac:chgData name="Lars Strömberg" userId="4dbae03d0fe44f65" providerId="LiveId" clId="{5BB6FD6F-F319-2B4A-BC92-41653EFF4E42}" dt="2021-01-07T12:13:46.844" v="646" actId="26606"/>
          <ac:spMkLst>
            <pc:docMk/>
            <pc:sldMk cId="2492220238" sldId="266"/>
            <ac:spMk id="9" creationId="{B4208EC2-142C-473C-A175-C5BE62E3201B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11" creationId="{C4285719-470E-454C-AF62-8323075F1F5B}"/>
          </ac:spMkLst>
        </pc:spChg>
        <pc:spChg chg="add del">
          <ac:chgData name="Lars Strömberg" userId="4dbae03d0fe44f65" providerId="LiveId" clId="{5BB6FD6F-F319-2B4A-BC92-41653EFF4E42}" dt="2021-01-07T12:13:46.844" v="646" actId="26606"/>
          <ac:spMkLst>
            <pc:docMk/>
            <pc:sldMk cId="2492220238" sldId="266"/>
            <ac:spMk id="12" creationId="{EBF87945-A001-489F-9D9B-7D9435F0B9CA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3" creationId="{42E89DC9-08B3-43C3-B384-8AE248D2F709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4" creationId="{3A9A4357-BD1D-4622-A4FE-766E6AB8DE84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15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6" creationId="{E659831F-0D9A-4C63-9EBB-8435B85A440F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7" creationId="{4038CB10-1F5C-4D54-9DF7-12586DE5B007}"/>
          </ac:spMkLst>
        </pc:spChg>
        <pc:spChg chg="add del">
          <ac:chgData name="Lars Strömberg" userId="4dbae03d0fe44f65" providerId="LiveId" clId="{5BB6FD6F-F319-2B4A-BC92-41653EFF4E42}" dt="2021-01-07T12:14:18.894" v="648" actId="26606"/>
          <ac:spMkLst>
            <pc:docMk/>
            <pc:sldMk cId="2492220238" sldId="266"/>
            <ac:spMk id="18" creationId="{E6995CE5-F890-4ABA-82A2-26507CE8D2A3}"/>
          </ac:spMkLst>
        </pc:spChg>
        <pc:spChg chg="add del">
          <ac:chgData name="Lars Strömberg" userId="4dbae03d0fe44f65" providerId="LiveId" clId="{5BB6FD6F-F319-2B4A-BC92-41653EFF4E42}" dt="2021-01-07T12:15:22.807" v="655" actId="26606"/>
          <ac:spMkLst>
            <pc:docMk/>
            <pc:sldMk cId="2492220238" sldId="266"/>
            <ac:spMk id="19" creationId="{73ED6512-6858-4552-B699-9A97FE9A4EA2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0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1" creationId="{4300840D-0A0B-4512-BACA-B439D5B9C57C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2" creationId="{D2B78728-A580-49A7-84F9-6EF6F583ADE0}"/>
          </ac:spMkLst>
        </pc:spChg>
        <pc:spChg chg="add">
          <ac:chgData name="Lars Strömberg" userId="4dbae03d0fe44f65" providerId="LiveId" clId="{5BB6FD6F-F319-2B4A-BC92-41653EFF4E42}" dt="2021-01-07T12:15:36.791" v="658" actId="26606"/>
          <ac:spMkLst>
            <pc:docMk/>
            <pc:sldMk cId="2492220238" sldId="266"/>
            <ac:spMk id="23" creationId="{38FAA1A1-D861-433F-88FA-1E9D6FD31D11}"/>
          </ac:spMkLst>
        </pc:spChg>
        <pc:picChg chg="add del mod">
          <ac:chgData name="Lars Strömberg" userId="4dbae03d0fe44f65" providerId="LiveId" clId="{5BB6FD6F-F319-2B4A-BC92-41653EFF4E42}" dt="2021-01-07T12:14:19.533" v="650"/>
          <ac:picMkLst>
            <pc:docMk/>
            <pc:sldMk cId="2492220238" sldId="266"/>
            <ac:picMk id="5" creationId="{A4FFC7F2-8B41-DC44-A992-C85D9F5B5BBE}"/>
          </ac:picMkLst>
        </pc:picChg>
        <pc:picChg chg="add del mod">
          <ac:chgData name="Lars Strömberg" userId="4dbae03d0fe44f65" providerId="LiveId" clId="{5BB6FD6F-F319-2B4A-BC92-41653EFF4E42}" dt="2021-01-07T12:15:26.040" v="657"/>
          <ac:picMkLst>
            <pc:docMk/>
            <pc:sldMk cId="2492220238" sldId="266"/>
            <ac:picMk id="10" creationId="{4658FDAF-2224-0C4C-9DA1-A02C591FAD9D}"/>
          </ac:picMkLst>
        </pc:picChg>
        <pc:picChg chg="add mod">
          <ac:chgData name="Lars Strömberg" userId="4dbae03d0fe44f65" providerId="LiveId" clId="{5BB6FD6F-F319-2B4A-BC92-41653EFF4E42}" dt="2021-01-07T12:15:39.882" v="659"/>
          <ac:picMkLst>
            <pc:docMk/>
            <pc:sldMk cId="2492220238" sldId="266"/>
            <ac:picMk id="24" creationId="{B040416A-4576-5945-A0CE-779275E5D125}"/>
          </ac:picMkLst>
        </pc:picChg>
      </pc:sldChg>
      <pc:sldChg chg="addSp delSp modSp new mod setBg delAnim modAnim">
        <pc:chgData name="Lars Strömberg" userId="4dbae03d0fe44f65" providerId="LiveId" clId="{5BB6FD6F-F319-2B4A-BC92-41653EFF4E42}" dt="2021-01-07T12:20:45.077" v="746" actId="20577"/>
        <pc:sldMkLst>
          <pc:docMk/>
          <pc:sldMk cId="2660279484" sldId="267"/>
        </pc:sldMkLst>
        <pc:spChg chg="mod">
          <ac:chgData name="Lars Strömberg" userId="4dbae03d0fe44f65" providerId="LiveId" clId="{5BB6FD6F-F319-2B4A-BC92-41653EFF4E42}" dt="2021-01-07T12:18:13.699" v="712" actId="20577"/>
          <ac:spMkLst>
            <pc:docMk/>
            <pc:sldMk cId="2660279484" sldId="267"/>
            <ac:spMk id="2" creationId="{D64707C6-BF0A-054A-800F-A345FA11CDD6}"/>
          </ac:spMkLst>
        </pc:spChg>
        <pc:spChg chg="mod">
          <ac:chgData name="Lars Strömberg" userId="4dbae03d0fe44f65" providerId="LiveId" clId="{5BB6FD6F-F319-2B4A-BC92-41653EFF4E42}" dt="2021-01-07T12:17:44.800" v="704" actId="20577"/>
          <ac:spMkLst>
            <pc:docMk/>
            <pc:sldMk cId="2660279484" sldId="267"/>
            <ac:spMk id="3" creationId="{9A80E006-4C70-2D4B-8925-0C1E2D276FD1}"/>
          </ac:spMkLst>
        </pc:spChg>
        <pc:spChg chg="add mod">
          <ac:chgData name="Lars Strömberg" userId="4dbae03d0fe44f65" providerId="LiveId" clId="{5BB6FD6F-F319-2B4A-BC92-41653EFF4E42}" dt="2021-01-07T12:18:59.343" v="721" actId="1076"/>
          <ac:spMkLst>
            <pc:docMk/>
            <pc:sldMk cId="2660279484" sldId="267"/>
            <ac:spMk id="4" creationId="{0747F633-4E3B-7943-9FCE-E38E19F5BE62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2" creationId="{CD9FE4EF-C4D8-49A0-B2FF-81D8DB7D8A24}"/>
          </ac:spMkLst>
        </pc:spChg>
        <pc:spChg chg="add del mod">
          <ac:chgData name="Lars Strömberg" userId="4dbae03d0fe44f65" providerId="LiveId" clId="{5BB6FD6F-F319-2B4A-BC92-41653EFF4E42}" dt="2021-01-07T12:19:50.441" v="734" actId="478"/>
          <ac:spMkLst>
            <pc:docMk/>
            <pc:sldMk cId="2660279484" sldId="267"/>
            <ac:spMk id="13" creationId="{59BF3CE6-876D-6F43-8D08-192CB0A922FC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4" creationId="{4300840D-0A0B-4512-BACA-B439D5B9C57C}"/>
          </ac:spMkLst>
        </pc:spChg>
        <pc:spChg chg="add del mod">
          <ac:chgData name="Lars Strömberg" userId="4dbae03d0fe44f65" providerId="LiveId" clId="{5BB6FD6F-F319-2B4A-BC92-41653EFF4E42}" dt="2021-01-07T12:20:33.382" v="742" actId="478"/>
          <ac:spMkLst>
            <pc:docMk/>
            <pc:sldMk cId="2660279484" sldId="267"/>
            <ac:spMk id="15" creationId="{93D211AE-73DD-E440-923C-EDED0EA4342F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6" creationId="{D2B78728-A580-49A7-84F9-6EF6F583ADE0}"/>
          </ac:spMkLst>
        </pc:spChg>
        <pc:spChg chg="add mod">
          <ac:chgData name="Lars Strömberg" userId="4dbae03d0fe44f65" providerId="LiveId" clId="{5BB6FD6F-F319-2B4A-BC92-41653EFF4E42}" dt="2021-01-07T12:20:26.284" v="741" actId="13822"/>
          <ac:spMkLst>
            <pc:docMk/>
            <pc:sldMk cId="2660279484" sldId="267"/>
            <ac:spMk id="17" creationId="{F7BA598A-8B0C-3B47-AAFF-B58AF67D8B1D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18" creationId="{38FAA1A1-D861-433F-88FA-1E9D6FD31D11}"/>
          </ac:spMkLst>
        </pc:spChg>
        <pc:spChg chg="add mod">
          <ac:chgData name="Lars Strömberg" userId="4dbae03d0fe44f65" providerId="LiveId" clId="{5BB6FD6F-F319-2B4A-BC92-41653EFF4E42}" dt="2021-01-07T12:20:45.077" v="746" actId="20577"/>
          <ac:spMkLst>
            <pc:docMk/>
            <pc:sldMk cId="2660279484" sldId="267"/>
            <ac:spMk id="19" creationId="{2723BEFA-BF40-5646-8E61-561A04EC5DB8}"/>
          </ac:spMkLst>
        </pc:spChg>
        <pc:spChg chg="add">
          <ac:chgData name="Lars Strömberg" userId="4dbae03d0fe44f65" providerId="LiveId" clId="{5BB6FD6F-F319-2B4A-BC92-41653EFF4E42}" dt="2021-01-07T12:16:47.847" v="674" actId="26606"/>
          <ac:spMkLst>
            <pc:docMk/>
            <pc:sldMk cId="2660279484" sldId="267"/>
            <ac:spMk id="20" creationId="{8D71EDA1-87BF-4D5D-AB79-F346FD19278A}"/>
          </ac:spMkLst>
        </pc:spChg>
      </pc:sldChg>
      <pc:sldChg chg="addSp delSp modSp new mod setBg">
        <pc:chgData name="Lars Strömberg" userId="4dbae03d0fe44f65" providerId="LiveId" clId="{5BB6FD6F-F319-2B4A-BC92-41653EFF4E42}" dt="2021-01-07T12:23:58.321" v="835"/>
        <pc:sldMkLst>
          <pc:docMk/>
          <pc:sldMk cId="4283193408" sldId="268"/>
        </pc:sldMkLst>
        <pc:spChg chg="mo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2" creationId="{2704411C-FB3D-744A-90EF-A32589C960B1}"/>
          </ac:spMkLst>
        </pc:spChg>
        <pc:spChg chg="del mo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3" creationId="{23322B9C-E461-1042-843C-04B4F1390411}"/>
          </ac:spMkLst>
        </pc:spChg>
        <pc:spChg chg="add del mod">
          <ac:chgData name="Lars Strömberg" userId="4dbae03d0fe44f65" providerId="LiveId" clId="{5BB6FD6F-F319-2B4A-BC92-41653EFF4E42}" dt="2021-01-07T12:23:46.076" v="832"/>
          <ac:spMkLst>
            <pc:docMk/>
            <pc:sldMk cId="4283193408" sldId="268"/>
            <ac:spMk id="4" creationId="{739D0AAC-A5A2-9D42-B374-1A8FD35F5D14}"/>
          </ac:spMkLst>
        </pc:spChg>
        <pc:spChg chg="add del mod">
          <ac:chgData name="Lars Strömberg" userId="4dbae03d0fe44f65" providerId="LiveId" clId="{5BB6FD6F-F319-2B4A-BC92-41653EFF4E42}" dt="2021-01-07T12:23:47.885" v="834"/>
          <ac:spMkLst>
            <pc:docMk/>
            <pc:sldMk cId="4283193408" sldId="268"/>
            <ac:spMk id="6" creationId="{787DEBDA-EAA0-6F4C-A0EB-AC9A6272FA24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9" creationId="{2E17E911-875F-4DE5-8699-99D9F1805A5D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1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3" creationId="{4300840D-0A0B-4512-BACA-B439D5B9C57C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5" creationId="{D2B78728-A580-49A7-84F9-6EF6F583ADE0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7" creationId="{38FAA1A1-D861-433F-88FA-1E9D6FD31D11}"/>
          </ac:spMkLst>
        </pc:spChg>
        <pc:spChg chg="add del">
          <ac:chgData name="Lars Strömberg" userId="4dbae03d0fe44f65" providerId="LiveId" clId="{5BB6FD6F-F319-2B4A-BC92-41653EFF4E42}" dt="2021-01-07T12:23:36.057" v="827" actId="26606"/>
          <ac:spMkLst>
            <pc:docMk/>
            <pc:sldMk cId="4283193408" sldId="268"/>
            <ac:spMk id="19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23:36.085" v="828" actId="26606"/>
          <ac:spMkLst>
            <pc:docMk/>
            <pc:sldMk cId="4283193408" sldId="268"/>
            <ac:spMk id="21" creationId="{68575C10-8187-4AC4-AD72-C754EAFD2867}"/>
          </ac:spMkLst>
        </pc:spChg>
        <pc:graphicFrameChg chg="add">
          <ac:chgData name="Lars Strömberg" userId="4dbae03d0fe44f65" providerId="LiveId" clId="{5BB6FD6F-F319-2B4A-BC92-41653EFF4E42}" dt="2021-01-07T12:23:36.085" v="828" actId="26606"/>
          <ac:graphicFrameMkLst>
            <pc:docMk/>
            <pc:sldMk cId="4283193408" sldId="268"/>
            <ac:graphicFrameMk id="23" creationId="{3B20DF67-BBD2-4EF3-A278-87B6690BB160}"/>
          </ac:graphicFrameMkLst>
        </pc:graphicFrameChg>
        <pc:picChg chg="add del">
          <ac:chgData name="Lars Strömberg" userId="4dbae03d0fe44f65" providerId="LiveId" clId="{5BB6FD6F-F319-2B4A-BC92-41653EFF4E42}" dt="2021-01-07T12:23:36.057" v="827" actId="26606"/>
          <ac:picMkLst>
            <pc:docMk/>
            <pc:sldMk cId="4283193408" sldId="268"/>
            <ac:picMk id="5" creationId="{D699A1F5-7075-4531-9B01-AEB9891CDD21}"/>
          </ac:picMkLst>
        </pc:picChg>
        <pc:cxnChg chg="add">
          <ac:chgData name="Lars Strömberg" userId="4dbae03d0fe44f65" providerId="LiveId" clId="{5BB6FD6F-F319-2B4A-BC92-41653EFF4E42}" dt="2021-01-07T12:23:36.085" v="828" actId="26606"/>
          <ac:cxnSpMkLst>
            <pc:docMk/>
            <pc:sldMk cId="4283193408" sldId="268"/>
            <ac:cxnSpMk id="22" creationId="{74E776C9-ED67-41B7-B3A3-4DF76EF3ACEE}"/>
          </ac:cxnSpMkLst>
        </pc:cxnChg>
      </pc:sldChg>
      <pc:sldChg chg="addSp delSp modSp new mod setBg">
        <pc:chgData name="Lars Strömberg" userId="4dbae03d0fe44f65" providerId="LiveId" clId="{5BB6FD6F-F319-2B4A-BC92-41653EFF4E42}" dt="2021-01-07T12:25:10.666" v="860" actId="26606"/>
        <pc:sldMkLst>
          <pc:docMk/>
          <pc:sldMk cId="3095097397" sldId="269"/>
        </pc:sldMkLst>
        <pc:spChg chg="mo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" creationId="{1A6B6965-4933-B949-A256-D63BE3600868}"/>
          </ac:spMkLst>
        </pc:spChg>
        <pc:spChg chg="mo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3" creationId="{6D9AF928-6120-0C41-BB12-4DD89FCC281C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8" creationId="{09588DA8-065E-4F6F-8EFD-43104AB2E0CF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0" creationId="{C4285719-470E-454C-AF62-8323075F1F5B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2" creationId="{CD9FE4EF-C4D8-49A0-B2FF-81D8DB7D8A24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4" creationId="{4300840D-0A0B-4512-BACA-B439D5B9C57C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6" creationId="{D2B78728-A580-49A7-84F9-6EF6F583ADE0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18" creationId="{38FAA1A1-D861-433F-88FA-1E9D6FD31D11}"/>
          </ac:spMkLst>
        </pc:spChg>
        <pc:spChg chg="add del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0" creationId="{8D71EDA1-87BF-4D5D-AB79-F346FD19278A}"/>
          </ac:spMkLst>
        </pc:spChg>
        <pc:spChg chg="add">
          <ac:chgData name="Lars Strömberg" userId="4dbae03d0fe44f65" providerId="LiveId" clId="{5BB6FD6F-F319-2B4A-BC92-41653EFF4E42}" dt="2021-01-07T12:25:10.666" v="860" actId="26606"/>
          <ac:spMkLst>
            <pc:docMk/>
            <pc:sldMk cId="3095097397" sldId="269"/>
            <ac:spMk id="25" creationId="{7F7D7B8D-EF99-4CA1-AB1E-4C0C047409F5}"/>
          </ac:spMkLst>
        </pc:spChg>
        <pc:picChg chg="add mod">
          <ac:chgData name="Lars Strömberg" userId="4dbae03d0fe44f65" providerId="LiveId" clId="{5BB6FD6F-F319-2B4A-BC92-41653EFF4E42}" dt="2021-01-07T12:25:10.666" v="860" actId="26606"/>
          <ac:picMkLst>
            <pc:docMk/>
            <pc:sldMk cId="3095097397" sldId="269"/>
            <ac:picMk id="5" creationId="{925F7C44-5E01-8048-8CF4-C2632E5CDAB4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2:28:21.040" v="891" actId="14100"/>
        <pc:sldMkLst>
          <pc:docMk/>
          <pc:sldMk cId="4147495368" sldId="270"/>
        </pc:sldMkLst>
        <pc:spChg chg="mo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2" creationId="{144FD7FD-E363-9E4C-9FE7-C7B79AFA085B}"/>
          </ac:spMkLst>
        </pc:spChg>
        <pc:spChg chg="mo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3" creationId="{3B18473C-81A7-2740-B0A9-A6D45A37018A}"/>
          </ac:spMkLst>
        </pc:spChg>
        <pc:spChg chg="add del mod">
          <ac:chgData name="Lars Strömberg" userId="4dbae03d0fe44f65" providerId="LiveId" clId="{5BB6FD6F-F319-2B4A-BC92-41653EFF4E42}" dt="2021-01-07T12:27:31.980" v="883" actId="11529"/>
          <ac:spMkLst>
            <pc:docMk/>
            <pc:sldMk cId="4147495368" sldId="270"/>
            <ac:spMk id="6" creationId="{D4755217-F8E1-DE43-827B-68C32BCA427A}"/>
          </ac:spMkLst>
        </pc:spChg>
        <pc:spChg chg="add mod">
          <ac:chgData name="Lars Strömberg" userId="4dbae03d0fe44f65" providerId="LiveId" clId="{5BB6FD6F-F319-2B4A-BC92-41653EFF4E42}" dt="2021-01-07T12:28:21.040" v="891" actId="14100"/>
          <ac:spMkLst>
            <pc:docMk/>
            <pc:sldMk cId="4147495368" sldId="270"/>
            <ac:spMk id="7" creationId="{4CD8FBE5-6E47-8747-84A4-283CF5A5652D}"/>
          </ac:spMkLst>
        </pc:spChg>
        <pc:spChg chg="add del">
          <ac:chgData name="Lars Strömberg" userId="4dbae03d0fe44f65" providerId="LiveId" clId="{5BB6FD6F-F319-2B4A-BC92-41653EFF4E42}" dt="2021-01-07T12:26:53.107" v="878" actId="26606"/>
          <ac:spMkLst>
            <pc:docMk/>
            <pc:sldMk cId="4147495368" sldId="270"/>
            <ac:spMk id="10" creationId="{7F7D7B8D-EF99-4CA1-AB1E-4C0C047409F5}"/>
          </ac:spMkLst>
        </pc:spChg>
        <pc:spChg chg="add">
          <ac:chgData name="Lars Strömberg" userId="4dbae03d0fe44f65" providerId="LiveId" clId="{5BB6FD6F-F319-2B4A-BC92-41653EFF4E42}" dt="2021-01-07T12:26:53.115" v="879" actId="26606"/>
          <ac:spMkLst>
            <pc:docMk/>
            <pc:sldMk cId="4147495368" sldId="270"/>
            <ac:spMk id="12" creationId="{F2B38F72-8FC4-4001-8C67-FA6B86DEC767}"/>
          </ac:spMkLst>
        </pc:spChg>
        <pc:picChg chg="add mod">
          <ac:chgData name="Lars Strömberg" userId="4dbae03d0fe44f65" providerId="LiveId" clId="{5BB6FD6F-F319-2B4A-BC92-41653EFF4E42}" dt="2021-01-07T12:26:53.115" v="879" actId="26606"/>
          <ac:picMkLst>
            <pc:docMk/>
            <pc:sldMk cId="4147495368" sldId="270"/>
            <ac:picMk id="5" creationId="{85862873-3BF5-9D4D-AED1-12FE3067B3D1}"/>
          </ac:picMkLst>
        </pc:picChg>
      </pc:sldChg>
      <pc:sldChg chg="addSp delSp modSp new mod setBg setClrOvrMap">
        <pc:chgData name="Lars Strömberg" userId="4dbae03d0fe44f65" providerId="LiveId" clId="{5BB6FD6F-F319-2B4A-BC92-41653EFF4E42}" dt="2021-01-07T12:31:06.563" v="922" actId="1076"/>
        <pc:sldMkLst>
          <pc:docMk/>
          <pc:sldMk cId="3134610172" sldId="271"/>
        </pc:sldMkLst>
        <pc:spChg chg="mod">
          <ac:chgData name="Lars Strömberg" userId="4dbae03d0fe44f65" providerId="LiveId" clId="{5BB6FD6F-F319-2B4A-BC92-41653EFF4E42}" dt="2021-01-07T12:30:38.671" v="917" actId="26606"/>
          <ac:spMkLst>
            <pc:docMk/>
            <pc:sldMk cId="3134610172" sldId="271"/>
            <ac:spMk id="2" creationId="{7162B2B5-BBB9-D74B-8A46-86175EAE2CC7}"/>
          </ac:spMkLst>
        </pc:spChg>
        <pc:spChg chg="add del mod ord">
          <ac:chgData name="Lars Strömberg" userId="4dbae03d0fe44f65" providerId="LiveId" clId="{5BB6FD6F-F319-2B4A-BC92-41653EFF4E42}" dt="2021-01-07T12:31:00.836" v="921" actId="14100"/>
          <ac:spMkLst>
            <pc:docMk/>
            <pc:sldMk cId="3134610172" sldId="271"/>
            <ac:spMk id="3" creationId="{EBC994A5-EC4E-FD4D-91AD-25C08FAA61C9}"/>
          </ac:spMkLst>
        </pc:spChg>
        <pc:spChg chg="add del">
          <ac:chgData name="Lars Strömberg" userId="4dbae03d0fe44f65" providerId="LiveId" clId="{5BB6FD6F-F319-2B4A-BC92-41653EFF4E42}" dt="2021-01-07T12:30:38.660" v="916" actId="26606"/>
          <ac:spMkLst>
            <pc:docMk/>
            <pc:sldMk cId="3134610172" sldId="271"/>
            <ac:spMk id="11" creationId="{867D4867-5BA7-4462-B2F6-A23F4A622AA7}"/>
          </ac:spMkLst>
        </pc:spChg>
        <pc:spChg chg="add">
          <ac:chgData name="Lars Strömberg" userId="4dbae03d0fe44f65" providerId="LiveId" clId="{5BB6FD6F-F319-2B4A-BC92-41653EFF4E42}" dt="2021-01-07T12:30:38.671" v="917" actId="26606"/>
          <ac:spMkLst>
            <pc:docMk/>
            <pc:sldMk cId="3134610172" sldId="271"/>
            <ac:spMk id="13" creationId="{EBF87945-A001-489F-9D9B-7D9435F0B9CA}"/>
          </ac:spMkLst>
        </pc:spChg>
        <pc:picChg chg="add del mod">
          <ac:chgData name="Lars Strömberg" userId="4dbae03d0fe44f65" providerId="LiveId" clId="{5BB6FD6F-F319-2B4A-BC92-41653EFF4E42}" dt="2021-01-07T12:30:06.999" v="911"/>
          <ac:picMkLst>
            <pc:docMk/>
            <pc:sldMk cId="3134610172" sldId="271"/>
            <ac:picMk id="5" creationId="{F448DCB3-CF68-7C44-8FC5-1F98558E9163}"/>
          </ac:picMkLst>
        </pc:picChg>
        <pc:picChg chg="add mod">
          <ac:chgData name="Lars Strömberg" userId="4dbae03d0fe44f65" providerId="LiveId" clId="{5BB6FD6F-F319-2B4A-BC92-41653EFF4E42}" dt="2021-01-07T12:30:38.671" v="917" actId="26606"/>
          <ac:picMkLst>
            <pc:docMk/>
            <pc:sldMk cId="3134610172" sldId="271"/>
            <ac:picMk id="6" creationId="{38A9C424-1D08-7441-968B-62BAE563480F}"/>
          </ac:picMkLst>
        </pc:picChg>
        <pc:picChg chg="add mod">
          <ac:chgData name="Lars Strömberg" userId="4dbae03d0fe44f65" providerId="LiveId" clId="{5BB6FD6F-F319-2B4A-BC92-41653EFF4E42}" dt="2021-01-07T12:31:06.563" v="922" actId="1076"/>
          <ac:picMkLst>
            <pc:docMk/>
            <pc:sldMk cId="3134610172" sldId="271"/>
            <ac:picMk id="8" creationId="{FACE05D3-EF58-BB4D-A07E-C73C5D184EEE}"/>
          </ac:picMkLst>
        </pc:picChg>
      </pc:sldChg>
      <pc:sldChg chg="modSp add mod">
        <pc:chgData name="Lars Strömberg" userId="4dbae03d0fe44f65" providerId="LiveId" clId="{5BB6FD6F-F319-2B4A-BC92-41653EFF4E42}" dt="2021-01-07T12:46:59.064" v="1147" actId="6549"/>
        <pc:sldMkLst>
          <pc:docMk/>
          <pc:sldMk cId="996860121" sldId="272"/>
        </pc:sldMkLst>
        <pc:spChg chg="mod">
          <ac:chgData name="Lars Strömberg" userId="4dbae03d0fe44f65" providerId="LiveId" clId="{5BB6FD6F-F319-2B4A-BC92-41653EFF4E42}" dt="2021-01-07T12:32:57.102" v="950" actId="20577"/>
          <ac:spMkLst>
            <pc:docMk/>
            <pc:sldMk cId="996860121" sldId="272"/>
            <ac:spMk id="2" creationId="{D64707C6-BF0A-054A-800F-A345FA11CDD6}"/>
          </ac:spMkLst>
        </pc:spChg>
        <pc:spChg chg="mod">
          <ac:chgData name="Lars Strömberg" userId="4dbae03d0fe44f65" providerId="LiveId" clId="{5BB6FD6F-F319-2B4A-BC92-41653EFF4E42}" dt="2021-01-07T12:46:59.064" v="1147" actId="6549"/>
          <ac:spMkLst>
            <pc:docMk/>
            <pc:sldMk cId="996860121" sldId="272"/>
            <ac:spMk id="3" creationId="{9A80E006-4C70-2D4B-8925-0C1E2D276FD1}"/>
          </ac:spMkLst>
        </pc:spChg>
      </pc:sldChg>
      <pc:sldChg chg="addSp delSp modSp add mod">
        <pc:chgData name="Lars Strömberg" userId="4dbae03d0fe44f65" providerId="LiveId" clId="{5BB6FD6F-F319-2B4A-BC92-41653EFF4E42}" dt="2021-01-07T13:58:40.987" v="1451" actId="1582"/>
        <pc:sldMkLst>
          <pc:docMk/>
          <pc:sldMk cId="487854515" sldId="273"/>
        </pc:sldMkLst>
        <pc:spChg chg="add del mod">
          <ac:chgData name="Lars Strömberg" userId="4dbae03d0fe44f65" providerId="LiveId" clId="{5BB6FD6F-F319-2B4A-BC92-41653EFF4E42}" dt="2021-01-07T12:38:15.564" v="994"/>
          <ac:spMkLst>
            <pc:docMk/>
            <pc:sldMk cId="487854515" sldId="273"/>
            <ac:spMk id="4" creationId="{2CF39BF6-246F-0A41-A914-01E4F71AE25F}"/>
          </ac:spMkLst>
        </pc:spChg>
        <pc:spChg chg="add mod">
          <ac:chgData name="Lars Strömberg" userId="4dbae03d0fe44f65" providerId="LiveId" clId="{5BB6FD6F-F319-2B4A-BC92-41653EFF4E42}" dt="2021-01-07T12:39:49.479" v="1015" actId="1076"/>
          <ac:spMkLst>
            <pc:docMk/>
            <pc:sldMk cId="487854515" sldId="273"/>
            <ac:spMk id="16" creationId="{073210BE-4C46-574D-8AAF-86F79B6877E1}"/>
          </ac:spMkLst>
        </pc:spChg>
        <pc:spChg chg="add mod">
          <ac:chgData name="Lars Strömberg" userId="4dbae03d0fe44f65" providerId="LiveId" clId="{5BB6FD6F-F319-2B4A-BC92-41653EFF4E42}" dt="2021-01-07T12:40:13.667" v="1039" actId="14100"/>
          <ac:spMkLst>
            <pc:docMk/>
            <pc:sldMk cId="487854515" sldId="273"/>
            <ac:spMk id="17" creationId="{FAFD8576-1A12-C045-BE1D-AF09D0D79639}"/>
          </ac:spMkLst>
        </pc:spChg>
        <pc:spChg chg="add mod">
          <ac:chgData name="Lars Strömberg" userId="4dbae03d0fe44f65" providerId="LiveId" clId="{5BB6FD6F-F319-2B4A-BC92-41653EFF4E42}" dt="2021-01-07T12:40:48.396" v="1076" actId="14100"/>
          <ac:spMkLst>
            <pc:docMk/>
            <pc:sldMk cId="487854515" sldId="273"/>
            <ac:spMk id="18" creationId="{FB5AF9D4-C569-4E48-941F-20171C4E012D}"/>
          </ac:spMkLst>
        </pc:spChg>
        <pc:spChg chg="add mod">
          <ac:chgData name="Lars Strömberg" userId="4dbae03d0fe44f65" providerId="LiveId" clId="{5BB6FD6F-F319-2B4A-BC92-41653EFF4E42}" dt="2021-01-07T12:41:24.763" v="1114" actId="20577"/>
          <ac:spMkLst>
            <pc:docMk/>
            <pc:sldMk cId="487854515" sldId="273"/>
            <ac:spMk id="19" creationId="{9B50C78C-2FD8-714D-8838-0EC9970845EF}"/>
          </ac:spMkLst>
        </pc:spChg>
        <pc:spChg chg="add mod">
          <ac:chgData name="Lars Strömberg" userId="4dbae03d0fe44f65" providerId="LiveId" clId="{5BB6FD6F-F319-2B4A-BC92-41653EFF4E42}" dt="2021-01-07T12:45:01.883" v="1146" actId="14100"/>
          <ac:spMkLst>
            <pc:docMk/>
            <pc:sldMk cId="487854515" sldId="273"/>
            <ac:spMk id="25" creationId="{B65B1D64-95A0-A64E-8EEF-182431A22554}"/>
          </ac:spMkLst>
        </pc:spChg>
        <pc:spChg chg="add mod">
          <ac:chgData name="Lars Strömberg" userId="4dbae03d0fe44f65" providerId="LiveId" clId="{5BB6FD6F-F319-2B4A-BC92-41653EFF4E42}" dt="2021-01-07T13:28:55.718" v="1228" actId="6549"/>
          <ac:spMkLst>
            <pc:docMk/>
            <pc:sldMk cId="487854515" sldId="273"/>
            <ac:spMk id="26" creationId="{8B058D49-1C21-6E48-9F20-0F1EC836C506}"/>
          </ac:spMkLst>
        </pc:spChg>
        <pc:picChg chg="add mod">
          <ac:chgData name="Lars Strömberg" userId="4dbae03d0fe44f65" providerId="LiveId" clId="{5BB6FD6F-F319-2B4A-BC92-41653EFF4E42}" dt="2021-01-07T12:40:19.116" v="1042" actId="1076"/>
          <ac:picMkLst>
            <pc:docMk/>
            <pc:sldMk cId="487854515" sldId="273"/>
            <ac:picMk id="7" creationId="{CD622A2F-4BC9-D945-BC26-399CA817CC34}"/>
          </ac:picMkLst>
        </pc:picChg>
        <pc:picChg chg="add mod">
          <ac:chgData name="Lars Strömberg" userId="4dbae03d0fe44f65" providerId="LiveId" clId="{5BB6FD6F-F319-2B4A-BC92-41653EFF4E42}" dt="2021-01-07T13:28:31.710" v="1203" actId="1076"/>
          <ac:picMkLst>
            <pc:docMk/>
            <pc:sldMk cId="487854515" sldId="273"/>
            <ac:picMk id="9" creationId="{426CE96E-177D-D345-A11F-D290C2BE9779}"/>
          </ac:picMkLst>
        </pc:picChg>
        <pc:picChg chg="del">
          <ac:chgData name="Lars Strömberg" userId="4dbae03d0fe44f65" providerId="LiveId" clId="{5BB6FD6F-F319-2B4A-BC92-41653EFF4E42}" dt="2021-01-07T12:35:01.565" v="993" actId="478"/>
          <ac:picMkLst>
            <pc:docMk/>
            <pc:sldMk cId="487854515" sldId="273"/>
            <ac:picMk id="24" creationId="{B040416A-4576-5945-A0CE-779275E5D125}"/>
          </ac:picMkLst>
        </pc:picChg>
        <pc:cxnChg chg="add mod">
          <ac:chgData name="Lars Strömberg" userId="4dbae03d0fe44f65" providerId="LiveId" clId="{5BB6FD6F-F319-2B4A-BC92-41653EFF4E42}" dt="2021-01-07T13:58:40.987" v="1451" actId="1582"/>
          <ac:cxnSpMkLst>
            <pc:docMk/>
            <pc:sldMk cId="487854515" sldId="273"/>
            <ac:cxnSpMk id="12" creationId="{658754D9-B267-3C4F-B52D-F9C7D5525F8A}"/>
          </ac:cxnSpMkLst>
        </pc:cxnChg>
      </pc:sldChg>
      <pc:sldChg chg="addSp delSp modSp add mod delAnim">
        <pc:chgData name="Lars Strömberg" userId="4dbae03d0fe44f65" providerId="LiveId" clId="{5BB6FD6F-F319-2B4A-BC92-41653EFF4E42}" dt="2021-01-07T12:54:16.811" v="1202" actId="1076"/>
        <pc:sldMkLst>
          <pc:docMk/>
          <pc:sldMk cId="3317005288" sldId="274"/>
        </pc:sldMkLst>
        <pc:spChg chg="mod">
          <ac:chgData name="Lars Strömberg" userId="4dbae03d0fe44f65" providerId="LiveId" clId="{5BB6FD6F-F319-2B4A-BC92-41653EFF4E42}" dt="2021-01-07T12:48:04.933" v="1168" actId="20577"/>
          <ac:spMkLst>
            <pc:docMk/>
            <pc:sldMk cId="3317005288" sldId="274"/>
            <ac:spMk id="2" creationId="{D64707C6-BF0A-054A-800F-A345FA11CDD6}"/>
          </ac:spMkLst>
        </pc:spChg>
        <pc:spChg chg="add del mod">
          <ac:chgData name="Lars Strömberg" userId="4dbae03d0fe44f65" providerId="LiveId" clId="{5BB6FD6F-F319-2B4A-BC92-41653EFF4E42}" dt="2021-01-07T12:48:59.759" v="1182" actId="478"/>
          <ac:spMkLst>
            <pc:docMk/>
            <pc:sldMk cId="3317005288" sldId="274"/>
            <ac:spMk id="3" creationId="{9A80E006-4C70-2D4B-8925-0C1E2D276FD1}"/>
          </ac:spMkLst>
        </pc:spChg>
        <pc:spChg chg="del">
          <ac:chgData name="Lars Strömberg" userId="4dbae03d0fe44f65" providerId="LiveId" clId="{5BB6FD6F-F319-2B4A-BC92-41653EFF4E42}" dt="2021-01-07T12:48:48.304" v="1177" actId="478"/>
          <ac:spMkLst>
            <pc:docMk/>
            <pc:sldMk cId="3317005288" sldId="274"/>
            <ac:spMk id="4" creationId="{0747F633-4E3B-7943-9FCE-E38E19F5BE62}"/>
          </ac:spMkLst>
        </pc:spChg>
        <pc:spChg chg="add del mod">
          <ac:chgData name="Lars Strömberg" userId="4dbae03d0fe44f65" providerId="LiveId" clId="{5BB6FD6F-F319-2B4A-BC92-41653EFF4E42}" dt="2021-01-07T12:48:44.931" v="1176" actId="478"/>
          <ac:spMkLst>
            <pc:docMk/>
            <pc:sldMk cId="3317005288" sldId="274"/>
            <ac:spMk id="9" creationId="{C53B8A03-1FEF-7C40-9DCA-B4A3CD2B7106}"/>
          </ac:spMkLst>
        </pc:spChg>
        <pc:spChg chg="add del mod">
          <ac:chgData name="Lars Strömberg" userId="4dbae03d0fe44f65" providerId="LiveId" clId="{5BB6FD6F-F319-2B4A-BC92-41653EFF4E42}" dt="2021-01-07T12:48:55.631" v="1180" actId="478"/>
          <ac:spMkLst>
            <pc:docMk/>
            <pc:sldMk cId="3317005288" sldId="274"/>
            <ac:spMk id="13" creationId="{9F79EADE-86F8-9E47-B81E-D06E4E8887D8}"/>
          </ac:spMkLst>
        </pc:spChg>
        <pc:spChg chg="del">
          <ac:chgData name="Lars Strömberg" userId="4dbae03d0fe44f65" providerId="LiveId" clId="{5BB6FD6F-F319-2B4A-BC92-41653EFF4E42}" dt="2021-01-07T12:48:31.352" v="1172" actId="478"/>
          <ac:spMkLst>
            <pc:docMk/>
            <pc:sldMk cId="3317005288" sldId="274"/>
            <ac:spMk id="17" creationId="{F7BA598A-8B0C-3B47-AAFF-B58AF67D8B1D}"/>
          </ac:spMkLst>
        </pc:spChg>
        <pc:spChg chg="del">
          <ac:chgData name="Lars Strömberg" userId="4dbae03d0fe44f65" providerId="LiveId" clId="{5BB6FD6F-F319-2B4A-BC92-41653EFF4E42}" dt="2021-01-07T12:48:32.017" v="1173" actId="478"/>
          <ac:spMkLst>
            <pc:docMk/>
            <pc:sldMk cId="3317005288" sldId="274"/>
            <ac:spMk id="19" creationId="{2723BEFA-BF40-5646-8E61-561A04EC5DB8}"/>
          </ac:spMkLst>
        </pc:spChg>
        <pc:spChg chg="add del mod">
          <ac:chgData name="Lars Strömberg" userId="4dbae03d0fe44f65" providerId="LiveId" clId="{5BB6FD6F-F319-2B4A-BC92-41653EFF4E42}" dt="2021-01-07T12:49:09.339" v="1183"/>
          <ac:spMkLst>
            <pc:docMk/>
            <pc:sldMk cId="3317005288" sldId="274"/>
            <ac:spMk id="21" creationId="{BED3F49B-78F4-DC4A-9B99-875F513A0825}"/>
          </ac:spMkLst>
        </pc:spChg>
        <pc:spChg chg="add del mod">
          <ac:chgData name="Lars Strömberg" userId="4dbae03d0fe44f65" providerId="LiveId" clId="{5BB6FD6F-F319-2B4A-BC92-41653EFF4E42}" dt="2021-01-07T12:50:06.927" v="1190"/>
          <ac:spMkLst>
            <pc:docMk/>
            <pc:sldMk cId="3317005288" sldId="274"/>
            <ac:spMk id="25" creationId="{0EA20BC6-8344-2B45-AEBE-C4BBB21398C7}"/>
          </ac:spMkLst>
        </pc:spChg>
        <pc:spChg chg="add del mod">
          <ac:chgData name="Lars Strömberg" userId="4dbae03d0fe44f65" providerId="LiveId" clId="{5BB6FD6F-F319-2B4A-BC92-41653EFF4E42}" dt="2021-01-07T12:53:58.663" v="1196"/>
          <ac:spMkLst>
            <pc:docMk/>
            <pc:sldMk cId="3317005288" sldId="274"/>
            <ac:spMk id="29" creationId="{C50E878E-D701-0A43-9832-019BC1033240}"/>
          </ac:spMkLst>
        </pc:spChg>
        <pc:picChg chg="add del mod">
          <ac:chgData name="Lars Strömberg" userId="4dbae03d0fe44f65" providerId="LiveId" clId="{5BB6FD6F-F319-2B4A-BC92-41653EFF4E42}" dt="2021-01-07T12:48:57.484" v="1181" actId="478"/>
          <ac:picMkLst>
            <pc:docMk/>
            <pc:sldMk cId="3317005288" sldId="274"/>
            <ac:picMk id="6" creationId="{F8C677CC-74FF-2E4A-A8CF-C8DBCB9FDFD5}"/>
          </ac:picMkLst>
        </pc:picChg>
        <pc:picChg chg="add del mod">
          <ac:chgData name="Lars Strömberg" userId="4dbae03d0fe44f65" providerId="LiveId" clId="{5BB6FD6F-F319-2B4A-BC92-41653EFF4E42}" dt="2021-01-07T12:49:58.698" v="1189" actId="478"/>
          <ac:picMkLst>
            <pc:docMk/>
            <pc:sldMk cId="3317005288" sldId="274"/>
            <ac:picMk id="23" creationId="{A29A77F7-23B9-8643-B748-37192D447E0C}"/>
          </ac:picMkLst>
        </pc:picChg>
        <pc:picChg chg="add del mod">
          <ac:chgData name="Lars Strömberg" userId="4dbae03d0fe44f65" providerId="LiveId" clId="{5BB6FD6F-F319-2B4A-BC92-41653EFF4E42}" dt="2021-01-07T12:53:57.120" v="1195" actId="478"/>
          <ac:picMkLst>
            <pc:docMk/>
            <pc:sldMk cId="3317005288" sldId="274"/>
            <ac:picMk id="27" creationId="{4085F004-9C45-7443-8D8D-FFCF82B47D6E}"/>
          </ac:picMkLst>
        </pc:picChg>
        <pc:picChg chg="add mod">
          <ac:chgData name="Lars Strömberg" userId="4dbae03d0fe44f65" providerId="LiveId" clId="{5BB6FD6F-F319-2B4A-BC92-41653EFF4E42}" dt="2021-01-07T12:54:16.811" v="1202" actId="1076"/>
          <ac:picMkLst>
            <pc:docMk/>
            <pc:sldMk cId="3317005288" sldId="274"/>
            <ac:picMk id="31" creationId="{CA2D4A7A-00D8-9D4A-A92C-EBF8C276CC54}"/>
          </ac:picMkLst>
        </pc:picChg>
      </pc:sldChg>
      <pc:sldChg chg="addSp delSp modSp new mod setBg">
        <pc:chgData name="Lars Strömberg" userId="4dbae03d0fe44f65" providerId="LiveId" clId="{5BB6FD6F-F319-2B4A-BC92-41653EFF4E42}" dt="2021-01-08T10:10:53.133" v="2043" actId="1076"/>
        <pc:sldMkLst>
          <pc:docMk/>
          <pc:sldMk cId="3899124953" sldId="275"/>
        </pc:sldMkLst>
        <pc:spChg chg="mod">
          <ac:chgData name="Lars Strömberg" userId="4dbae03d0fe44f65" providerId="LiveId" clId="{5BB6FD6F-F319-2B4A-BC92-41653EFF4E42}" dt="2021-01-07T13:30:21.219" v="1248" actId="20577"/>
          <ac:spMkLst>
            <pc:docMk/>
            <pc:sldMk cId="3899124953" sldId="275"/>
            <ac:spMk id="2" creationId="{50E9FE48-697B-9D4B-BE62-92B138436FF1}"/>
          </ac:spMkLst>
        </pc:spChg>
        <pc:spChg chg="del mod">
          <ac:chgData name="Lars Strömberg" userId="4dbae03d0fe44f65" providerId="LiveId" clId="{5BB6FD6F-F319-2B4A-BC92-41653EFF4E42}" dt="2021-01-07T13:30:57.491" v="1249"/>
          <ac:spMkLst>
            <pc:docMk/>
            <pc:sldMk cId="3899124953" sldId="275"/>
            <ac:spMk id="3" creationId="{544C601E-38A6-7C4D-8CD7-055C87B452E7}"/>
          </ac:spMkLst>
        </pc:spChg>
        <pc:spChg chg="add mod">
          <ac:chgData name="Lars Strömberg" userId="4dbae03d0fe44f65" providerId="LiveId" clId="{5BB6FD6F-F319-2B4A-BC92-41653EFF4E42}" dt="2021-01-07T14:00:59.862" v="1452" actId="113"/>
          <ac:spMkLst>
            <pc:docMk/>
            <pc:sldMk cId="3899124953" sldId="275"/>
            <ac:spMk id="5" creationId="{EBDC1EA1-11DA-2D4A-AA61-CF22F6950D7C}"/>
          </ac:spMkLst>
        </pc:spChg>
        <pc:spChg chg="add mod">
          <ac:chgData name="Lars Strömberg" userId="4dbae03d0fe44f65" providerId="LiveId" clId="{5BB6FD6F-F319-2B4A-BC92-41653EFF4E42}" dt="2021-01-07T13:34:41.594" v="1382" actId="1076"/>
          <ac:spMkLst>
            <pc:docMk/>
            <pc:sldMk cId="3899124953" sldId="275"/>
            <ac:spMk id="6" creationId="{22DE5395-BE7B-0B46-B03E-C8637D0F03EC}"/>
          </ac:spMkLst>
        </pc:spChg>
        <pc:spChg chg="add mod">
          <ac:chgData name="Lars Strömberg" userId="4dbae03d0fe44f65" providerId="LiveId" clId="{5BB6FD6F-F319-2B4A-BC92-41653EFF4E42}" dt="2021-01-08T10:10:00.610" v="1940" actId="1076"/>
          <ac:spMkLst>
            <pc:docMk/>
            <pc:sldMk cId="3899124953" sldId="275"/>
            <ac:spMk id="7" creationId="{F3DCC2C7-CAE8-CB44-B182-7918465E7DC7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8" creationId="{09588DA8-065E-4F6F-8EFD-43104AB2E0CF}"/>
          </ac:spMkLst>
        </pc:spChg>
        <pc:spChg chg="add mod">
          <ac:chgData name="Lars Strömberg" userId="4dbae03d0fe44f65" providerId="LiveId" clId="{5BB6FD6F-F319-2B4A-BC92-41653EFF4E42}" dt="2021-01-08T10:10:53.133" v="2043" actId="1076"/>
          <ac:spMkLst>
            <pc:docMk/>
            <pc:sldMk cId="3899124953" sldId="275"/>
            <ac:spMk id="9" creationId="{DDCF8D3D-1B91-A541-BFEC-B6284D57DBAE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2" creationId="{CD9FE4EF-C4D8-49A0-B2FF-81D8DB7D8A24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7T13:29:59.236" v="1230" actId="26606"/>
          <ac:spMkLst>
            <pc:docMk/>
            <pc:sldMk cId="3899124953" sldId="275"/>
            <ac:spMk id="20" creationId="{8D71EDA1-87BF-4D5D-AB79-F346FD19278A}"/>
          </ac:spMkLst>
        </pc:spChg>
        <pc:picChg chg="add mod">
          <ac:chgData name="Lars Strömberg" userId="4dbae03d0fe44f65" providerId="LiveId" clId="{5BB6FD6F-F319-2B4A-BC92-41653EFF4E42}" dt="2021-01-07T13:34:47.699" v="1383" actId="1076"/>
          <ac:picMkLst>
            <pc:docMk/>
            <pc:sldMk cId="3899124953" sldId="275"/>
            <ac:picMk id="4" creationId="{0DAC6909-12D1-534C-A4AC-89FC770C8A00}"/>
          </ac:picMkLst>
        </pc:picChg>
      </pc:sldChg>
      <pc:sldChg chg="addSp modSp new mod setBg">
        <pc:chgData name="Lars Strömberg" userId="4dbae03d0fe44f65" providerId="LiveId" clId="{5BB6FD6F-F319-2B4A-BC92-41653EFF4E42}" dt="2021-01-08T10:03:04.413" v="1719" actId="20577"/>
        <pc:sldMkLst>
          <pc:docMk/>
          <pc:sldMk cId="1918952501" sldId="276"/>
        </pc:sldMkLst>
        <pc:spChg chg="mod">
          <ac:chgData name="Lars Strömberg" userId="4dbae03d0fe44f65" providerId="LiveId" clId="{5BB6FD6F-F319-2B4A-BC92-41653EFF4E42}" dt="2021-01-08T10:03:04.413" v="1719" actId="20577"/>
          <ac:spMkLst>
            <pc:docMk/>
            <pc:sldMk cId="1918952501" sldId="276"/>
            <ac:spMk id="2" creationId="{94811689-3691-CA4C-9235-507E748E51F8}"/>
          </ac:spMkLst>
        </pc:spChg>
        <pc:spChg chg="mod">
          <ac:chgData name="Lars Strömberg" userId="4dbae03d0fe44f65" providerId="LiveId" clId="{5BB6FD6F-F319-2B4A-BC92-41653EFF4E42}" dt="2021-01-08T10:02:25.681" v="1710" actId="20577"/>
          <ac:spMkLst>
            <pc:docMk/>
            <pc:sldMk cId="1918952501" sldId="276"/>
            <ac:spMk id="3" creationId="{2023E591-87D1-A942-B545-BF2EB27ADECF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0" creationId="{C4285719-470E-454C-AF62-8323075F1F5B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2" creationId="{CD9FE4EF-C4D8-49A0-B2FF-81D8DB7D8A24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8T10:01:20.009" v="1695" actId="26606"/>
          <ac:spMkLst>
            <pc:docMk/>
            <pc:sldMk cId="1918952501" sldId="276"/>
            <ac:spMk id="20" creationId="{8D71EDA1-87BF-4D5D-AB79-F346FD19278A}"/>
          </ac:spMkLst>
        </pc:spChg>
      </pc:sldChg>
      <pc:sldChg chg="addSp delSp modSp add mod">
        <pc:chgData name="Lars Strömberg" userId="4dbae03d0fe44f65" providerId="LiveId" clId="{5BB6FD6F-F319-2B4A-BC92-41653EFF4E42}" dt="2021-01-08T09:54:35.824" v="1596" actId="207"/>
        <pc:sldMkLst>
          <pc:docMk/>
          <pc:sldMk cId="2638592710" sldId="277"/>
        </pc:sldMkLst>
        <pc:spChg chg="mod">
          <ac:chgData name="Lars Strömberg" userId="4dbae03d0fe44f65" providerId="LiveId" clId="{5BB6FD6F-F319-2B4A-BC92-41653EFF4E42}" dt="2021-01-07T14:01:08.412" v="1453" actId="113"/>
          <ac:spMkLst>
            <pc:docMk/>
            <pc:sldMk cId="2638592710" sldId="277"/>
            <ac:spMk id="5" creationId="{EBDC1EA1-11DA-2D4A-AA61-CF22F6950D7C}"/>
          </ac:spMkLst>
        </pc:spChg>
        <pc:spChg chg="del">
          <ac:chgData name="Lars Strömberg" userId="4dbae03d0fe44f65" providerId="LiveId" clId="{5BB6FD6F-F319-2B4A-BC92-41653EFF4E42}" dt="2021-01-07T13:41:13.937" v="1397" actId="478"/>
          <ac:spMkLst>
            <pc:docMk/>
            <pc:sldMk cId="2638592710" sldId="277"/>
            <ac:spMk id="6" creationId="{22DE5395-BE7B-0B46-B03E-C8637D0F03EC}"/>
          </ac:spMkLst>
        </pc:spChg>
        <pc:spChg chg="add del mod">
          <ac:chgData name="Lars Strömberg" userId="4dbae03d0fe44f65" providerId="LiveId" clId="{5BB6FD6F-F319-2B4A-BC92-41653EFF4E42}" dt="2021-01-07T13:41:20.025" v="1399" actId="478"/>
          <ac:spMkLst>
            <pc:docMk/>
            <pc:sldMk cId="2638592710" sldId="277"/>
            <ac:spMk id="7" creationId="{12A6A947-0A80-8F4B-AEFF-C2BD88BA805B}"/>
          </ac:spMkLst>
        </pc:spChg>
        <pc:spChg chg="add mod">
          <ac:chgData name="Lars Strömberg" userId="4dbae03d0fe44f65" providerId="LiveId" clId="{5BB6FD6F-F319-2B4A-BC92-41653EFF4E42}" dt="2021-01-08T09:37:58.741" v="1517" actId="1076"/>
          <ac:spMkLst>
            <pc:docMk/>
            <pc:sldMk cId="2638592710" sldId="277"/>
            <ac:spMk id="9" creationId="{3CFE3C4F-5F46-3C4D-B537-A459805E6A51}"/>
          </ac:spMkLst>
        </pc:spChg>
        <pc:spChg chg="add mod">
          <ac:chgData name="Lars Strömberg" userId="4dbae03d0fe44f65" providerId="LiveId" clId="{5BB6FD6F-F319-2B4A-BC92-41653EFF4E42}" dt="2021-01-08T09:38:22.512" v="1520" actId="1076"/>
          <ac:spMkLst>
            <pc:docMk/>
            <pc:sldMk cId="2638592710" sldId="277"/>
            <ac:spMk id="11" creationId="{DEEACBDE-EB58-F449-B7AE-6784693AD609}"/>
          </ac:spMkLst>
        </pc:spChg>
        <pc:spChg chg="add mod">
          <ac:chgData name="Lars Strömberg" userId="4dbae03d0fe44f65" providerId="LiveId" clId="{5BB6FD6F-F319-2B4A-BC92-41653EFF4E42}" dt="2021-01-08T09:37:24.226" v="1509" actId="1076"/>
          <ac:spMkLst>
            <pc:docMk/>
            <pc:sldMk cId="2638592710" sldId="277"/>
            <ac:spMk id="13" creationId="{424AE14A-F659-6140-9DD6-DF6A27C86D60}"/>
          </ac:spMkLst>
        </pc:spChg>
        <pc:spChg chg="add del mod">
          <ac:chgData name="Lars Strömberg" userId="4dbae03d0fe44f65" providerId="LiveId" clId="{5BB6FD6F-F319-2B4A-BC92-41653EFF4E42}" dt="2021-01-07T13:42:13.785" v="1407"/>
          <ac:spMkLst>
            <pc:docMk/>
            <pc:sldMk cId="2638592710" sldId="277"/>
            <ac:spMk id="17" creationId="{C56C89D3-1CCD-4347-8185-90FF35775B2D}"/>
          </ac:spMkLst>
        </pc:spChg>
        <pc:spChg chg="add mod">
          <ac:chgData name="Lars Strömberg" userId="4dbae03d0fe44f65" providerId="LiveId" clId="{5BB6FD6F-F319-2B4A-BC92-41653EFF4E42}" dt="2021-01-08T09:48:06.267" v="1538" actId="1076"/>
          <ac:spMkLst>
            <pc:docMk/>
            <pc:sldMk cId="2638592710" sldId="277"/>
            <ac:spMk id="19" creationId="{2AD4F76C-4127-AA43-9DF0-400DEE0A38E6}"/>
          </ac:spMkLst>
        </pc:spChg>
        <pc:spChg chg="add mod">
          <ac:chgData name="Lars Strömberg" userId="4dbae03d0fe44f65" providerId="LiveId" clId="{5BB6FD6F-F319-2B4A-BC92-41653EFF4E42}" dt="2021-01-08T09:39:35.111" v="1534" actId="14100"/>
          <ac:spMkLst>
            <pc:docMk/>
            <pc:sldMk cId="2638592710" sldId="277"/>
            <ac:spMk id="21" creationId="{06C1F224-ACF4-9340-A1FE-7F28BE92308C}"/>
          </ac:spMkLst>
        </pc:spChg>
        <pc:spChg chg="add mod">
          <ac:chgData name="Lars Strömberg" userId="4dbae03d0fe44f65" providerId="LiveId" clId="{5BB6FD6F-F319-2B4A-BC92-41653EFF4E42}" dt="2021-01-08T09:49:17.265" v="1548" actId="14100"/>
          <ac:spMkLst>
            <pc:docMk/>
            <pc:sldMk cId="2638592710" sldId="277"/>
            <ac:spMk id="22" creationId="{3D8E25F6-ECC6-D246-BB6C-770303CF829E}"/>
          </ac:spMkLst>
        </pc:spChg>
        <pc:spChg chg="add mod">
          <ac:chgData name="Lars Strömberg" userId="4dbae03d0fe44f65" providerId="LiveId" clId="{5BB6FD6F-F319-2B4A-BC92-41653EFF4E42}" dt="2021-01-08T09:39:03.473" v="1524" actId="692"/>
          <ac:spMkLst>
            <pc:docMk/>
            <pc:sldMk cId="2638592710" sldId="277"/>
            <ac:spMk id="23" creationId="{803BF100-1E88-6943-97D3-12F6A2C4F9C3}"/>
          </ac:spMkLst>
        </pc:spChg>
        <pc:spChg chg="add mod">
          <ac:chgData name="Lars Strömberg" userId="4dbae03d0fe44f65" providerId="LiveId" clId="{5BB6FD6F-F319-2B4A-BC92-41653EFF4E42}" dt="2021-01-08T09:35:33.543" v="1485" actId="692"/>
          <ac:spMkLst>
            <pc:docMk/>
            <pc:sldMk cId="2638592710" sldId="277"/>
            <ac:spMk id="24" creationId="{67E2BFD6-E365-0748-B028-A8A94DD8286E}"/>
          </ac:spMkLst>
        </pc:spChg>
        <pc:spChg chg="add mod">
          <ac:chgData name="Lars Strömberg" userId="4dbae03d0fe44f65" providerId="LiveId" clId="{5BB6FD6F-F319-2B4A-BC92-41653EFF4E42}" dt="2021-01-08T09:37:44.967" v="1516" actId="207"/>
          <ac:spMkLst>
            <pc:docMk/>
            <pc:sldMk cId="2638592710" sldId="277"/>
            <ac:spMk id="25" creationId="{8FAC1D86-C648-FF49-9903-D39CCDFA1900}"/>
          </ac:spMkLst>
        </pc:spChg>
        <pc:spChg chg="add mod">
          <ac:chgData name="Lars Strömberg" userId="4dbae03d0fe44f65" providerId="LiveId" clId="{5BB6FD6F-F319-2B4A-BC92-41653EFF4E42}" dt="2021-01-08T09:39:19.199" v="1533" actId="207"/>
          <ac:spMkLst>
            <pc:docMk/>
            <pc:sldMk cId="2638592710" sldId="277"/>
            <ac:spMk id="26" creationId="{5B1DD3AE-7689-2146-AB20-B3FAAE5DBCC9}"/>
          </ac:spMkLst>
        </pc:spChg>
        <pc:spChg chg="add mod">
          <ac:chgData name="Lars Strömberg" userId="4dbae03d0fe44f65" providerId="LiveId" clId="{5BB6FD6F-F319-2B4A-BC92-41653EFF4E42}" dt="2021-01-08T09:49:22.981" v="1549" actId="14100"/>
          <ac:spMkLst>
            <pc:docMk/>
            <pc:sldMk cId="2638592710" sldId="277"/>
            <ac:spMk id="28" creationId="{A584176B-231D-3F4D-984B-472B5078EAD7}"/>
          </ac:spMkLst>
        </pc:spChg>
        <pc:spChg chg="add mod">
          <ac:chgData name="Lars Strömberg" userId="4dbae03d0fe44f65" providerId="LiveId" clId="{5BB6FD6F-F319-2B4A-BC92-41653EFF4E42}" dt="2021-01-08T09:50:06.733" v="1556" actId="14100"/>
          <ac:spMkLst>
            <pc:docMk/>
            <pc:sldMk cId="2638592710" sldId="277"/>
            <ac:spMk id="31" creationId="{6CAB026A-D84E-E64D-A4C2-448B7DD0D1A1}"/>
          </ac:spMkLst>
        </pc:spChg>
        <pc:spChg chg="add mod">
          <ac:chgData name="Lars Strömberg" userId="4dbae03d0fe44f65" providerId="LiveId" clId="{5BB6FD6F-F319-2B4A-BC92-41653EFF4E42}" dt="2021-01-08T09:50:17.139" v="1559" actId="14100"/>
          <ac:spMkLst>
            <pc:docMk/>
            <pc:sldMk cId="2638592710" sldId="277"/>
            <ac:spMk id="32" creationId="{D903C660-A6E6-B845-9950-8A4E3EF256DA}"/>
          </ac:spMkLst>
        </pc:spChg>
        <pc:spChg chg="add mod">
          <ac:chgData name="Lars Strömberg" userId="4dbae03d0fe44f65" providerId="LiveId" clId="{5BB6FD6F-F319-2B4A-BC92-41653EFF4E42}" dt="2021-01-08T09:50:54.915" v="1572" actId="207"/>
          <ac:spMkLst>
            <pc:docMk/>
            <pc:sldMk cId="2638592710" sldId="277"/>
            <ac:spMk id="33" creationId="{95DC3646-996F-0246-87D1-5637B9CC426A}"/>
          </ac:spMkLst>
        </pc:spChg>
        <pc:spChg chg="add mod">
          <ac:chgData name="Lars Strömberg" userId="4dbae03d0fe44f65" providerId="LiveId" clId="{5BB6FD6F-F319-2B4A-BC92-41653EFF4E42}" dt="2021-01-08T09:54:20.618" v="1593" actId="692"/>
          <ac:spMkLst>
            <pc:docMk/>
            <pc:sldMk cId="2638592710" sldId="277"/>
            <ac:spMk id="34" creationId="{3D278876-6D6F-444D-9213-F2F1EAC1CF10}"/>
          </ac:spMkLst>
        </pc:spChg>
        <pc:spChg chg="add mod">
          <ac:chgData name="Lars Strömberg" userId="4dbae03d0fe44f65" providerId="LiveId" clId="{5BB6FD6F-F319-2B4A-BC92-41653EFF4E42}" dt="2021-01-08T09:54:25.104" v="1594" actId="692"/>
          <ac:spMkLst>
            <pc:docMk/>
            <pc:sldMk cId="2638592710" sldId="277"/>
            <ac:spMk id="35" creationId="{6F7B9D68-6D9A-944F-B804-4631E6209300}"/>
          </ac:spMkLst>
        </pc:spChg>
        <pc:spChg chg="add mod">
          <ac:chgData name="Lars Strömberg" userId="4dbae03d0fe44f65" providerId="LiveId" clId="{5BB6FD6F-F319-2B4A-BC92-41653EFF4E42}" dt="2021-01-08T09:54:29.479" v="1595" actId="692"/>
          <ac:spMkLst>
            <pc:docMk/>
            <pc:sldMk cId="2638592710" sldId="277"/>
            <ac:spMk id="36" creationId="{549169AD-3A13-6841-9F76-935A4931A1C2}"/>
          </ac:spMkLst>
        </pc:spChg>
        <pc:spChg chg="add mod">
          <ac:chgData name="Lars Strömberg" userId="4dbae03d0fe44f65" providerId="LiveId" clId="{5BB6FD6F-F319-2B4A-BC92-41653EFF4E42}" dt="2021-01-08T09:54:35.824" v="1596" actId="207"/>
          <ac:spMkLst>
            <pc:docMk/>
            <pc:sldMk cId="2638592710" sldId="277"/>
            <ac:spMk id="37" creationId="{F3BE39B7-E74A-144F-AFB5-A549047E52A6}"/>
          </ac:spMkLst>
        </pc:spChg>
        <pc:picChg chg="del">
          <ac:chgData name="Lars Strömberg" userId="4dbae03d0fe44f65" providerId="LiveId" clId="{5BB6FD6F-F319-2B4A-BC92-41653EFF4E42}" dt="2021-01-07T13:41:11.914" v="1396" actId="478"/>
          <ac:picMkLst>
            <pc:docMk/>
            <pc:sldMk cId="2638592710" sldId="277"/>
            <ac:picMk id="4" creationId="{0DAC6909-12D1-534C-A4AC-89FC770C8A00}"/>
          </ac:picMkLst>
        </pc:picChg>
        <pc:picChg chg="add mod">
          <ac:chgData name="Lars Strömberg" userId="4dbae03d0fe44f65" providerId="LiveId" clId="{5BB6FD6F-F319-2B4A-BC92-41653EFF4E42}" dt="2021-01-08T09:50:36.766" v="1569" actId="1076"/>
          <ac:picMkLst>
            <pc:docMk/>
            <pc:sldMk cId="2638592710" sldId="277"/>
            <ac:picMk id="15" creationId="{730F1496-6ACC-5343-ABC2-0399ABF179BA}"/>
          </ac:picMkLst>
        </pc:picChg>
        <pc:picChg chg="add mod">
          <ac:chgData name="Lars Strömberg" userId="4dbae03d0fe44f65" providerId="LiveId" clId="{5BB6FD6F-F319-2B4A-BC92-41653EFF4E42}" dt="2021-01-08T09:47:51.540" v="1537" actId="571"/>
          <ac:picMkLst>
            <pc:docMk/>
            <pc:sldMk cId="2638592710" sldId="277"/>
            <ac:picMk id="27" creationId="{C60F180C-CE8E-6447-ABFA-8D57E6A5F522}"/>
          </ac:picMkLst>
        </pc:picChg>
        <pc:picChg chg="add del mod">
          <ac:chgData name="Lars Strömberg" userId="4dbae03d0fe44f65" providerId="LiveId" clId="{5BB6FD6F-F319-2B4A-BC92-41653EFF4E42}" dt="2021-01-08T09:49:30.345" v="1551"/>
          <ac:picMkLst>
            <pc:docMk/>
            <pc:sldMk cId="2638592710" sldId="277"/>
            <ac:picMk id="29" creationId="{0ACB30D2-2CAA-6445-BD45-C5AD317FCAEA}"/>
          </ac:picMkLst>
        </pc:picChg>
        <pc:picChg chg="add del mod">
          <ac:chgData name="Lars Strömberg" userId="4dbae03d0fe44f65" providerId="LiveId" clId="{5BB6FD6F-F319-2B4A-BC92-41653EFF4E42}" dt="2021-01-08T09:49:38.248" v="1553"/>
          <ac:picMkLst>
            <pc:docMk/>
            <pc:sldMk cId="2638592710" sldId="277"/>
            <ac:picMk id="30" creationId="{AF045912-67C9-FA4F-8361-F6BF28323F13}"/>
          </ac:picMkLst>
        </pc:picChg>
      </pc:sldChg>
      <pc:sldChg chg="addSp delSp modSp new mod setBg">
        <pc:chgData name="Lars Strömberg" userId="4dbae03d0fe44f65" providerId="LiveId" clId="{5BB6FD6F-F319-2B4A-BC92-41653EFF4E42}" dt="2021-01-08T10:31:05.371" v="2047" actId="20577"/>
        <pc:sldMkLst>
          <pc:docMk/>
          <pc:sldMk cId="2997689882" sldId="278"/>
        </pc:sldMkLst>
        <pc:spChg chg="mo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2" creationId="{54CC2FA1-3759-7A40-AB47-72194CDE49B1}"/>
          </ac:spMkLst>
        </pc:spChg>
        <pc:spChg chg="del mo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3" creationId="{CDC391E5-A0F9-CF4C-B8AA-16E84D2EB9F7}"/>
          </ac:spMkLst>
        </pc:spChg>
        <pc:spChg chg="add">
          <ac:chgData name="Lars Strömberg" userId="4dbae03d0fe44f65" providerId="LiveId" clId="{5BB6FD6F-F319-2B4A-BC92-41653EFF4E42}" dt="2021-01-08T10:05:46.722" v="1852" actId="26606"/>
          <ac:spMkLst>
            <pc:docMk/>
            <pc:sldMk cId="2997689882" sldId="278"/>
            <ac:spMk id="9" creationId="{68575C10-8187-4AC4-AD72-C754EAFD2867}"/>
          </ac:spMkLst>
        </pc:spChg>
        <pc:graphicFrameChg chg="add mod">
          <ac:chgData name="Lars Strömberg" userId="4dbae03d0fe44f65" providerId="LiveId" clId="{5BB6FD6F-F319-2B4A-BC92-41653EFF4E42}" dt="2021-01-08T10:31:05.371" v="2047" actId="20577"/>
          <ac:graphicFrameMkLst>
            <pc:docMk/>
            <pc:sldMk cId="2997689882" sldId="278"/>
            <ac:graphicFrameMk id="5" creationId="{52A34FE0-D967-42D1-90C9-AD2ECB53AA72}"/>
          </ac:graphicFrameMkLst>
        </pc:graphicFrameChg>
        <pc:cxnChg chg="add">
          <ac:chgData name="Lars Strömberg" userId="4dbae03d0fe44f65" providerId="LiveId" clId="{5BB6FD6F-F319-2B4A-BC92-41653EFF4E42}" dt="2021-01-08T10:05:46.722" v="1852" actId="26606"/>
          <ac:cxnSpMkLst>
            <pc:docMk/>
            <pc:sldMk cId="2997689882" sldId="278"/>
            <ac:cxnSpMk id="11" creationId="{74E776C9-ED67-41B7-B3A3-4DF76EF3ACEE}"/>
          </ac:cxnSpMkLst>
        </pc:cxnChg>
      </pc:sldChg>
      <pc:sldChg chg="addSp delSp modSp new mod setBg">
        <pc:chgData name="Lars Strömberg" userId="4dbae03d0fe44f65" providerId="LiveId" clId="{5BB6FD6F-F319-2B4A-BC92-41653EFF4E42}" dt="2021-01-08T10:33:57.442" v="2076" actId="478"/>
        <pc:sldMkLst>
          <pc:docMk/>
          <pc:sldMk cId="3625057145" sldId="279"/>
        </pc:sldMkLst>
        <pc:spChg chg="mod or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" creationId="{8672B5B7-6FDF-E246-AAA2-84ABA45A9210}"/>
          </ac:spMkLst>
        </pc:spChg>
        <pc:spChg chg="del">
          <ac:chgData name="Lars Strömberg" userId="4dbae03d0fe44f65" providerId="LiveId" clId="{5BB6FD6F-F319-2B4A-BC92-41653EFF4E42}" dt="2021-01-08T10:33:14.017" v="2064"/>
          <ac:spMkLst>
            <pc:docMk/>
            <pc:sldMk cId="3625057145" sldId="279"/>
            <ac:spMk id="3" creationId="{A96A03D9-373F-0145-8A21-D930FD7751D8}"/>
          </ac:spMkLst>
        </pc:spChg>
        <pc:spChg chg="add del mod">
          <ac:chgData name="Lars Strömberg" userId="4dbae03d0fe44f65" providerId="LiveId" clId="{5BB6FD6F-F319-2B4A-BC92-41653EFF4E42}" dt="2021-01-08T10:33:57.442" v="2076" actId="478"/>
          <ac:spMkLst>
            <pc:docMk/>
            <pc:sldMk cId="3625057145" sldId="279"/>
            <ac:spMk id="7" creationId="{BDDFA053-265D-984E-932B-9A861E7086D2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9" creationId="{EF4ED90E-87EB-4858-8566-9473A10884C8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0" creationId="{49B447FE-DDA9-4B30-828A-59FC569124E2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2" creationId="{C3D487F7-9050-4871-B351-34A72ADB296C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4" creationId="{F43C27DD-EF6A-4C48-9669-C2970E71A814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6" creationId="{05A1AA86-B7E6-4C02-AA34-F1A25CD4CCBD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18" creationId="{86C3B9CB-4E48-4726-B7B9-9E02F71B150F}"/>
          </ac:spMkLst>
        </pc:spChg>
        <pc:spChg chg="add del">
          <ac:chgData name="Lars Strömberg" userId="4dbae03d0fe44f65" providerId="LiveId" clId="{5BB6FD6F-F319-2B4A-BC92-41653EFF4E42}" dt="2021-01-08T10:33:32.443" v="2068" actId="26606"/>
          <ac:spMkLst>
            <pc:docMk/>
            <pc:sldMk cId="3625057145" sldId="279"/>
            <ac:spMk id="20" creationId="{C84384FE-1C88-4CAA-8FB8-2313A3AE734D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2" creationId="{A44CB4EE-83AD-4C56-872E-1E3F03E706BB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3" creationId="{9255E12D-D5B1-4FC4-8749-107188960747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4" creationId="{9B20A794-0515-443F-9764-44A6569EC318}"/>
          </ac:spMkLst>
        </pc:spChg>
        <pc:spChg chg="add del">
          <ac:chgData name="Lars Strömberg" userId="4dbae03d0fe44f65" providerId="LiveId" clId="{5BB6FD6F-F319-2B4A-BC92-41653EFF4E42}" dt="2021-01-08T10:33:41.264" v="2070" actId="26606"/>
          <ac:spMkLst>
            <pc:docMk/>
            <pc:sldMk cId="3625057145" sldId="279"/>
            <ac:spMk id="25" creationId="{A9CE15CA-2228-4197-93B9-E41A1DC42D51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7" creationId="{49B447FE-DDA9-4B30-828A-59FC569124E2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8" creationId="{C3D487F7-9050-4871-B351-34A72ADB296C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29" creationId="{F43C27DD-EF6A-4C48-9669-C2970E71A814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0" creationId="{05A1AA86-B7E6-4C02-AA34-F1A25CD4CCBD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1" creationId="{86C3B9CB-4E48-4726-B7B9-9E02F71B150F}"/>
          </ac:spMkLst>
        </pc:spChg>
        <pc:spChg chg="add">
          <ac:chgData name="Lars Strömberg" userId="4dbae03d0fe44f65" providerId="LiveId" clId="{5BB6FD6F-F319-2B4A-BC92-41653EFF4E42}" dt="2021-01-08T10:33:41.276" v="2071" actId="26606"/>
          <ac:spMkLst>
            <pc:docMk/>
            <pc:sldMk cId="3625057145" sldId="279"/>
            <ac:spMk id="32" creationId="{C84384FE-1C88-4CAA-8FB8-2313A3AE734D}"/>
          </ac:spMkLst>
        </pc:spChg>
        <pc:picChg chg="add del mod">
          <ac:chgData name="Lars Strömberg" userId="4dbae03d0fe44f65" providerId="LiveId" clId="{5BB6FD6F-F319-2B4A-BC92-41653EFF4E42}" dt="2021-01-08T10:33:46.824" v="2073" actId="478"/>
          <ac:picMkLst>
            <pc:docMk/>
            <pc:sldMk cId="3625057145" sldId="279"/>
            <ac:picMk id="5" creationId="{90BED0D7-5628-4541-83A5-7032A2CE8BFD}"/>
          </ac:picMkLst>
        </pc:picChg>
        <pc:picChg chg="add mod">
          <ac:chgData name="Lars Strömberg" userId="4dbae03d0fe44f65" providerId="LiveId" clId="{5BB6FD6F-F319-2B4A-BC92-41653EFF4E42}" dt="2021-01-08T10:33:51.288" v="2074" actId="1076"/>
          <ac:picMkLst>
            <pc:docMk/>
            <pc:sldMk cId="3625057145" sldId="279"/>
            <ac:picMk id="26" creationId="{224C7310-F483-2F4A-94C6-FB1BDAB03BA6}"/>
          </ac:picMkLst>
        </pc:picChg>
      </pc:sldChg>
      <pc:sldChg chg="addSp delSp modSp new mod setBg">
        <pc:chgData name="Lars Strömberg" userId="4dbae03d0fe44f65" providerId="LiveId" clId="{5BB6FD6F-F319-2B4A-BC92-41653EFF4E42}" dt="2021-01-08T10:48:04.863" v="2289" actId="113"/>
        <pc:sldMkLst>
          <pc:docMk/>
          <pc:sldMk cId="2492141095" sldId="280"/>
        </pc:sldMkLst>
        <pc:spChg chg="mod">
          <ac:chgData name="Lars Strömberg" userId="4dbae03d0fe44f65" providerId="LiveId" clId="{5BB6FD6F-F319-2B4A-BC92-41653EFF4E42}" dt="2021-01-08T10:47:39.287" v="2283" actId="20577"/>
          <ac:spMkLst>
            <pc:docMk/>
            <pc:sldMk cId="2492141095" sldId="280"/>
            <ac:spMk id="2" creationId="{31C98723-029C-7246-A86E-9FB0E4D97387}"/>
          </ac:spMkLst>
        </pc:spChg>
        <pc:spChg chg="mod">
          <ac:chgData name="Lars Strömberg" userId="4dbae03d0fe44f65" providerId="LiveId" clId="{5BB6FD6F-F319-2B4A-BC92-41653EFF4E42}" dt="2021-01-08T10:48:04.863" v="2289" actId="113"/>
          <ac:spMkLst>
            <pc:docMk/>
            <pc:sldMk cId="2492141095" sldId="280"/>
            <ac:spMk id="3" creationId="{EE3DA84F-1964-3943-AC0E-8665377D69A1}"/>
          </ac:spMkLst>
        </pc:spChg>
        <pc:spChg chg="add del mod">
          <ac:chgData name="Lars Strömberg" userId="4dbae03d0fe44f65" providerId="LiveId" clId="{5BB6FD6F-F319-2B4A-BC92-41653EFF4E42}" dt="2021-01-08T10:46:25.058" v="2241"/>
          <ac:spMkLst>
            <pc:docMk/>
            <pc:sldMk cId="2492141095" sldId="280"/>
            <ac:spMk id="4" creationId="{F62CA834-547B-0E46-8A5B-E5C2659C0AD9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8" creationId="{09588DA8-065E-4F6F-8EFD-43104AB2E0CF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0" creationId="{C4285719-470E-454C-AF62-8323075F1F5B}"/>
          </ac:spMkLst>
        </pc:spChg>
        <pc:spChg chg="add mod">
          <ac:chgData name="Lars Strömberg" userId="4dbae03d0fe44f65" providerId="LiveId" clId="{5BB6FD6F-F319-2B4A-BC92-41653EFF4E42}" dt="2021-01-08T10:47:05.435" v="2260" actId="1076"/>
          <ac:spMkLst>
            <pc:docMk/>
            <pc:sldMk cId="2492141095" sldId="280"/>
            <ac:spMk id="11" creationId="{CFA2F637-8645-DC42-95C0-1C74EA168202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2" creationId="{CD9FE4EF-C4D8-49A0-B2FF-81D8DB7D8A24}"/>
          </ac:spMkLst>
        </pc:spChg>
        <pc:spChg chg="add mod">
          <ac:chgData name="Lars Strömberg" userId="4dbae03d0fe44f65" providerId="LiveId" clId="{5BB6FD6F-F319-2B4A-BC92-41653EFF4E42}" dt="2021-01-08T10:46:59.126" v="2258" actId="27636"/>
          <ac:spMkLst>
            <pc:docMk/>
            <pc:sldMk cId="2492141095" sldId="280"/>
            <ac:spMk id="13" creationId="{8AD67586-D9A1-D748-9860-7F22128A3562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4" creationId="{4300840D-0A0B-4512-BACA-B439D5B9C57C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6" creationId="{D2B78728-A580-49A7-84F9-6EF6F583ADE0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18" creationId="{38FAA1A1-D861-433F-88FA-1E9D6FD31D11}"/>
          </ac:spMkLst>
        </pc:spChg>
        <pc:spChg chg="add">
          <ac:chgData name="Lars Strömberg" userId="4dbae03d0fe44f65" providerId="LiveId" clId="{5BB6FD6F-F319-2B4A-BC92-41653EFF4E42}" dt="2021-01-08T10:40:11.576" v="2093" actId="26606"/>
          <ac:spMkLst>
            <pc:docMk/>
            <pc:sldMk cId="2492141095" sldId="280"/>
            <ac:spMk id="20" creationId="{8D71EDA1-87BF-4D5D-AB79-F346FD1927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23026-40AA-4A72-9849-30DF240806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D5AB2-2601-4551-8399-61C950C02F5A}">
      <dgm:prSet/>
      <dgm:spPr/>
      <dgm:t>
        <a:bodyPr/>
        <a:lstStyle/>
        <a:p>
          <a:r>
            <a:rPr lang="en-US" dirty="0"/>
            <a:t>Visual Studio Code (</a:t>
          </a:r>
          <a:r>
            <a:rPr lang="en-US" dirty="0" err="1"/>
            <a:t>VSCode</a:t>
          </a:r>
          <a:r>
            <a:rPr lang="en-US" dirty="0"/>
            <a:t>)</a:t>
          </a:r>
        </a:p>
      </dgm:t>
    </dgm:pt>
    <dgm:pt modelId="{EB1A8F9E-1309-4AC8-8E7F-27DF3DC39103}" type="parTrans" cxnId="{79FA9792-EA5F-4831-B9DA-316B7D11427F}">
      <dgm:prSet/>
      <dgm:spPr/>
      <dgm:t>
        <a:bodyPr/>
        <a:lstStyle/>
        <a:p>
          <a:endParaRPr lang="en-US"/>
        </a:p>
      </dgm:t>
    </dgm:pt>
    <dgm:pt modelId="{612A020E-8F99-403B-A4CA-69905A4F814C}" type="sibTrans" cxnId="{79FA9792-EA5F-4831-B9DA-316B7D11427F}">
      <dgm:prSet/>
      <dgm:spPr/>
      <dgm:t>
        <a:bodyPr/>
        <a:lstStyle/>
        <a:p>
          <a:endParaRPr lang="en-US"/>
        </a:p>
      </dgm:t>
    </dgm:pt>
    <dgm:pt modelId="{E09A7258-C7EE-44F0-94E6-717F1B6A54DB}">
      <dgm:prSet/>
      <dgm:spPr/>
      <dgm:t>
        <a:bodyPr/>
        <a:lstStyle/>
        <a:p>
          <a:r>
            <a:rPr lang="en-US"/>
            <a:t>Node.js</a:t>
          </a:r>
        </a:p>
      </dgm:t>
    </dgm:pt>
    <dgm:pt modelId="{B705DBAC-93B4-4A70-B2DC-1CA4DC65333B}" type="parTrans" cxnId="{033409ED-7852-4AE2-A774-B898A64B25DF}">
      <dgm:prSet/>
      <dgm:spPr/>
      <dgm:t>
        <a:bodyPr/>
        <a:lstStyle/>
        <a:p>
          <a:endParaRPr lang="en-US"/>
        </a:p>
      </dgm:t>
    </dgm:pt>
    <dgm:pt modelId="{FA5AFC3F-00C3-4FFA-B7DB-F53E2008581E}" type="sibTrans" cxnId="{033409ED-7852-4AE2-A774-B898A64B25DF}">
      <dgm:prSet/>
      <dgm:spPr/>
      <dgm:t>
        <a:bodyPr/>
        <a:lstStyle/>
        <a:p>
          <a:endParaRPr lang="en-US"/>
        </a:p>
      </dgm:t>
    </dgm:pt>
    <dgm:pt modelId="{DE2B1851-2D6F-469E-BDA8-3F19C19F9179}">
      <dgm:prSet/>
      <dgm:spPr/>
      <dgm:t>
        <a:bodyPr/>
        <a:lstStyle/>
        <a:p>
          <a:r>
            <a:rPr lang="en-US"/>
            <a:t>Live-server</a:t>
          </a:r>
        </a:p>
      </dgm:t>
    </dgm:pt>
    <dgm:pt modelId="{8B0A14BC-CC3D-46C4-91C1-11126887DCD3}" type="parTrans" cxnId="{B8D6C138-45AE-427B-919E-4DE6BBE184E0}">
      <dgm:prSet/>
      <dgm:spPr/>
      <dgm:t>
        <a:bodyPr/>
        <a:lstStyle/>
        <a:p>
          <a:endParaRPr lang="en-US"/>
        </a:p>
      </dgm:t>
    </dgm:pt>
    <dgm:pt modelId="{47577F22-DDF4-4E11-A2C7-BC715CE1B208}" type="sibTrans" cxnId="{B8D6C138-45AE-427B-919E-4DE6BBE184E0}">
      <dgm:prSet/>
      <dgm:spPr/>
      <dgm:t>
        <a:bodyPr/>
        <a:lstStyle/>
        <a:p>
          <a:endParaRPr lang="en-US"/>
        </a:p>
      </dgm:t>
    </dgm:pt>
    <dgm:pt modelId="{B58BD773-CA17-486E-A2AB-1A497EAD274E}" type="pres">
      <dgm:prSet presAssocID="{02523026-40AA-4A72-9849-30DF240806CC}" presName="root" presStyleCnt="0">
        <dgm:presLayoutVars>
          <dgm:dir/>
          <dgm:resizeHandles val="exact"/>
        </dgm:presLayoutVars>
      </dgm:prSet>
      <dgm:spPr/>
    </dgm:pt>
    <dgm:pt modelId="{051AC8EE-3508-4FC6-B59D-678C85E985A3}" type="pres">
      <dgm:prSet presAssocID="{704D5AB2-2601-4551-8399-61C950C02F5A}" presName="compNode" presStyleCnt="0"/>
      <dgm:spPr/>
    </dgm:pt>
    <dgm:pt modelId="{8BF64224-5E11-4C48-9484-F8CB32ABE494}" type="pres">
      <dgm:prSet presAssocID="{704D5AB2-2601-4551-8399-61C950C02F5A}" presName="bgRect" presStyleLbl="bgShp" presStyleIdx="0" presStyleCnt="3"/>
      <dgm:spPr/>
    </dgm:pt>
    <dgm:pt modelId="{8B69BB94-C7E9-4235-848D-6626DF179A4B}" type="pres">
      <dgm:prSet presAssocID="{704D5AB2-2601-4551-8399-61C950C02F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96B1D1B-0D49-4000-92F1-5B48A5D8FB23}" type="pres">
      <dgm:prSet presAssocID="{704D5AB2-2601-4551-8399-61C950C02F5A}" presName="spaceRect" presStyleCnt="0"/>
      <dgm:spPr/>
    </dgm:pt>
    <dgm:pt modelId="{311C2011-4E48-43B3-94CF-FB806C1F2AD6}" type="pres">
      <dgm:prSet presAssocID="{704D5AB2-2601-4551-8399-61C950C02F5A}" presName="parTx" presStyleLbl="revTx" presStyleIdx="0" presStyleCnt="3">
        <dgm:presLayoutVars>
          <dgm:chMax val="0"/>
          <dgm:chPref val="0"/>
        </dgm:presLayoutVars>
      </dgm:prSet>
      <dgm:spPr/>
    </dgm:pt>
    <dgm:pt modelId="{2816F502-AB3B-42FA-9DBE-4439455835B8}" type="pres">
      <dgm:prSet presAssocID="{612A020E-8F99-403B-A4CA-69905A4F814C}" presName="sibTrans" presStyleCnt="0"/>
      <dgm:spPr/>
    </dgm:pt>
    <dgm:pt modelId="{BA73ECDC-C366-4040-800B-6E4FCDE83FEA}" type="pres">
      <dgm:prSet presAssocID="{E09A7258-C7EE-44F0-94E6-717F1B6A54DB}" presName="compNode" presStyleCnt="0"/>
      <dgm:spPr/>
    </dgm:pt>
    <dgm:pt modelId="{0955152A-479A-4EEA-8067-027C78108E70}" type="pres">
      <dgm:prSet presAssocID="{E09A7258-C7EE-44F0-94E6-717F1B6A54DB}" presName="bgRect" presStyleLbl="bgShp" presStyleIdx="1" presStyleCnt="3"/>
      <dgm:spPr/>
    </dgm:pt>
    <dgm:pt modelId="{C39BCFC1-01D5-440B-8C9B-DDB71FA8B8B5}" type="pres">
      <dgm:prSet presAssocID="{E09A7258-C7EE-44F0-94E6-717F1B6A54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87AA576-1647-45EB-81E1-439FC10D88E3}" type="pres">
      <dgm:prSet presAssocID="{E09A7258-C7EE-44F0-94E6-717F1B6A54DB}" presName="spaceRect" presStyleCnt="0"/>
      <dgm:spPr/>
    </dgm:pt>
    <dgm:pt modelId="{BDED1110-0AC1-4338-AC49-81C1D52AE112}" type="pres">
      <dgm:prSet presAssocID="{E09A7258-C7EE-44F0-94E6-717F1B6A54DB}" presName="parTx" presStyleLbl="revTx" presStyleIdx="1" presStyleCnt="3">
        <dgm:presLayoutVars>
          <dgm:chMax val="0"/>
          <dgm:chPref val="0"/>
        </dgm:presLayoutVars>
      </dgm:prSet>
      <dgm:spPr/>
    </dgm:pt>
    <dgm:pt modelId="{A6055836-7D27-4B15-BF5E-4C9F462E886B}" type="pres">
      <dgm:prSet presAssocID="{FA5AFC3F-00C3-4FFA-B7DB-F53E2008581E}" presName="sibTrans" presStyleCnt="0"/>
      <dgm:spPr/>
    </dgm:pt>
    <dgm:pt modelId="{FBEE7E2B-DD88-4B8E-A6C0-259EAB7B5D0C}" type="pres">
      <dgm:prSet presAssocID="{DE2B1851-2D6F-469E-BDA8-3F19C19F9179}" presName="compNode" presStyleCnt="0"/>
      <dgm:spPr/>
    </dgm:pt>
    <dgm:pt modelId="{F66A8EA2-D50E-4564-AFAA-E77839A73755}" type="pres">
      <dgm:prSet presAssocID="{DE2B1851-2D6F-469E-BDA8-3F19C19F9179}" presName="bgRect" presStyleLbl="bgShp" presStyleIdx="2" presStyleCnt="3"/>
      <dgm:spPr/>
    </dgm:pt>
    <dgm:pt modelId="{D4FF1F28-2701-44B0-9203-CD5B31F64FC6}" type="pres">
      <dgm:prSet presAssocID="{DE2B1851-2D6F-469E-BDA8-3F19C19F91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EB86AC3-2645-4793-9831-FEC9A8FCB477}" type="pres">
      <dgm:prSet presAssocID="{DE2B1851-2D6F-469E-BDA8-3F19C19F9179}" presName="spaceRect" presStyleCnt="0"/>
      <dgm:spPr/>
    </dgm:pt>
    <dgm:pt modelId="{0CF51BC1-C0F8-4331-B85F-413A43556D25}" type="pres">
      <dgm:prSet presAssocID="{DE2B1851-2D6F-469E-BDA8-3F19C19F91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E31828-2AF1-49A4-82DC-E8CAB40AB8D6}" type="presOf" srcId="{DE2B1851-2D6F-469E-BDA8-3F19C19F9179}" destId="{0CF51BC1-C0F8-4331-B85F-413A43556D25}" srcOrd="0" destOrd="0" presId="urn:microsoft.com/office/officeart/2018/2/layout/IconVerticalSolidList"/>
    <dgm:cxn modelId="{ED728834-902D-4CC6-AEB0-17F84C58A65E}" type="presOf" srcId="{704D5AB2-2601-4551-8399-61C950C02F5A}" destId="{311C2011-4E48-43B3-94CF-FB806C1F2AD6}" srcOrd="0" destOrd="0" presId="urn:microsoft.com/office/officeart/2018/2/layout/IconVerticalSolidList"/>
    <dgm:cxn modelId="{B8D6C138-45AE-427B-919E-4DE6BBE184E0}" srcId="{02523026-40AA-4A72-9849-30DF240806CC}" destId="{DE2B1851-2D6F-469E-BDA8-3F19C19F9179}" srcOrd="2" destOrd="0" parTransId="{8B0A14BC-CC3D-46C4-91C1-11126887DCD3}" sibTransId="{47577F22-DDF4-4E11-A2C7-BC715CE1B208}"/>
    <dgm:cxn modelId="{32A14957-8DF8-45C4-9267-309D460D54D4}" type="presOf" srcId="{02523026-40AA-4A72-9849-30DF240806CC}" destId="{B58BD773-CA17-486E-A2AB-1A497EAD274E}" srcOrd="0" destOrd="0" presId="urn:microsoft.com/office/officeart/2018/2/layout/IconVerticalSolidList"/>
    <dgm:cxn modelId="{A9CEFF7A-8BC4-4400-A039-67843BBD2A8B}" type="presOf" srcId="{E09A7258-C7EE-44F0-94E6-717F1B6A54DB}" destId="{BDED1110-0AC1-4338-AC49-81C1D52AE112}" srcOrd="0" destOrd="0" presId="urn:microsoft.com/office/officeart/2018/2/layout/IconVerticalSolidList"/>
    <dgm:cxn modelId="{79FA9792-EA5F-4831-B9DA-316B7D11427F}" srcId="{02523026-40AA-4A72-9849-30DF240806CC}" destId="{704D5AB2-2601-4551-8399-61C950C02F5A}" srcOrd="0" destOrd="0" parTransId="{EB1A8F9E-1309-4AC8-8E7F-27DF3DC39103}" sibTransId="{612A020E-8F99-403B-A4CA-69905A4F814C}"/>
    <dgm:cxn modelId="{033409ED-7852-4AE2-A774-B898A64B25DF}" srcId="{02523026-40AA-4A72-9849-30DF240806CC}" destId="{E09A7258-C7EE-44F0-94E6-717F1B6A54DB}" srcOrd="1" destOrd="0" parTransId="{B705DBAC-93B4-4A70-B2DC-1CA4DC65333B}" sibTransId="{FA5AFC3F-00C3-4FFA-B7DB-F53E2008581E}"/>
    <dgm:cxn modelId="{8385BAD3-36CE-4780-95BA-379DF02D0590}" type="presParOf" srcId="{B58BD773-CA17-486E-A2AB-1A497EAD274E}" destId="{051AC8EE-3508-4FC6-B59D-678C85E985A3}" srcOrd="0" destOrd="0" presId="urn:microsoft.com/office/officeart/2018/2/layout/IconVerticalSolidList"/>
    <dgm:cxn modelId="{A39A7795-8924-4F0A-9414-5A7A21971402}" type="presParOf" srcId="{051AC8EE-3508-4FC6-B59D-678C85E985A3}" destId="{8BF64224-5E11-4C48-9484-F8CB32ABE494}" srcOrd="0" destOrd="0" presId="urn:microsoft.com/office/officeart/2018/2/layout/IconVerticalSolidList"/>
    <dgm:cxn modelId="{4001DE3E-C5F5-4D6D-80B0-B281CF52E238}" type="presParOf" srcId="{051AC8EE-3508-4FC6-B59D-678C85E985A3}" destId="{8B69BB94-C7E9-4235-848D-6626DF179A4B}" srcOrd="1" destOrd="0" presId="urn:microsoft.com/office/officeart/2018/2/layout/IconVerticalSolidList"/>
    <dgm:cxn modelId="{28DF3CAA-5365-4DC0-8F0E-8CB39B3A9781}" type="presParOf" srcId="{051AC8EE-3508-4FC6-B59D-678C85E985A3}" destId="{796B1D1B-0D49-4000-92F1-5B48A5D8FB23}" srcOrd="2" destOrd="0" presId="urn:microsoft.com/office/officeart/2018/2/layout/IconVerticalSolidList"/>
    <dgm:cxn modelId="{A343FACA-6412-44D5-86D7-F24B6A2B022D}" type="presParOf" srcId="{051AC8EE-3508-4FC6-B59D-678C85E985A3}" destId="{311C2011-4E48-43B3-94CF-FB806C1F2AD6}" srcOrd="3" destOrd="0" presId="urn:microsoft.com/office/officeart/2018/2/layout/IconVerticalSolidList"/>
    <dgm:cxn modelId="{5498F1F1-6FB1-4A62-AFE4-5F83B6A2A954}" type="presParOf" srcId="{B58BD773-CA17-486E-A2AB-1A497EAD274E}" destId="{2816F502-AB3B-42FA-9DBE-4439455835B8}" srcOrd="1" destOrd="0" presId="urn:microsoft.com/office/officeart/2018/2/layout/IconVerticalSolidList"/>
    <dgm:cxn modelId="{2858B424-1F2A-45FE-8671-8FC98C211A62}" type="presParOf" srcId="{B58BD773-CA17-486E-A2AB-1A497EAD274E}" destId="{BA73ECDC-C366-4040-800B-6E4FCDE83FEA}" srcOrd="2" destOrd="0" presId="urn:microsoft.com/office/officeart/2018/2/layout/IconVerticalSolidList"/>
    <dgm:cxn modelId="{8F015EFB-0B2E-43E8-8BED-12F9EDDEED7A}" type="presParOf" srcId="{BA73ECDC-C366-4040-800B-6E4FCDE83FEA}" destId="{0955152A-479A-4EEA-8067-027C78108E70}" srcOrd="0" destOrd="0" presId="urn:microsoft.com/office/officeart/2018/2/layout/IconVerticalSolidList"/>
    <dgm:cxn modelId="{D358C52F-4CB3-491F-84DA-0872F5BC77B5}" type="presParOf" srcId="{BA73ECDC-C366-4040-800B-6E4FCDE83FEA}" destId="{C39BCFC1-01D5-440B-8C9B-DDB71FA8B8B5}" srcOrd="1" destOrd="0" presId="urn:microsoft.com/office/officeart/2018/2/layout/IconVerticalSolidList"/>
    <dgm:cxn modelId="{4651276C-0FE8-47B9-867D-7C88D6A3CD95}" type="presParOf" srcId="{BA73ECDC-C366-4040-800B-6E4FCDE83FEA}" destId="{787AA576-1647-45EB-81E1-439FC10D88E3}" srcOrd="2" destOrd="0" presId="urn:microsoft.com/office/officeart/2018/2/layout/IconVerticalSolidList"/>
    <dgm:cxn modelId="{758F75AD-958B-4691-8F24-904CE427C13F}" type="presParOf" srcId="{BA73ECDC-C366-4040-800B-6E4FCDE83FEA}" destId="{BDED1110-0AC1-4338-AC49-81C1D52AE112}" srcOrd="3" destOrd="0" presId="urn:microsoft.com/office/officeart/2018/2/layout/IconVerticalSolidList"/>
    <dgm:cxn modelId="{27920E07-1576-4969-89D4-9F20B6AAE962}" type="presParOf" srcId="{B58BD773-CA17-486E-A2AB-1A497EAD274E}" destId="{A6055836-7D27-4B15-BF5E-4C9F462E886B}" srcOrd="3" destOrd="0" presId="urn:microsoft.com/office/officeart/2018/2/layout/IconVerticalSolidList"/>
    <dgm:cxn modelId="{7A840BA5-3A2F-4D03-B3FE-1EA33FF2C6A8}" type="presParOf" srcId="{B58BD773-CA17-486E-A2AB-1A497EAD274E}" destId="{FBEE7E2B-DD88-4B8E-A6C0-259EAB7B5D0C}" srcOrd="4" destOrd="0" presId="urn:microsoft.com/office/officeart/2018/2/layout/IconVerticalSolidList"/>
    <dgm:cxn modelId="{A04B5F53-6A56-4999-9DB4-8D9931807AB1}" type="presParOf" srcId="{FBEE7E2B-DD88-4B8E-A6C0-259EAB7B5D0C}" destId="{F66A8EA2-D50E-4564-AFAA-E77839A73755}" srcOrd="0" destOrd="0" presId="urn:microsoft.com/office/officeart/2018/2/layout/IconVerticalSolidList"/>
    <dgm:cxn modelId="{455A2379-3B44-4BA3-A4B8-D83781387EDC}" type="presParOf" srcId="{FBEE7E2B-DD88-4B8E-A6C0-259EAB7B5D0C}" destId="{D4FF1F28-2701-44B0-9203-CD5B31F64FC6}" srcOrd="1" destOrd="0" presId="urn:microsoft.com/office/officeart/2018/2/layout/IconVerticalSolidList"/>
    <dgm:cxn modelId="{EC033EDF-4A8E-4C5E-8887-F63E97A6F24A}" type="presParOf" srcId="{FBEE7E2B-DD88-4B8E-A6C0-259EAB7B5D0C}" destId="{4EB86AC3-2645-4793-9831-FEC9A8FCB477}" srcOrd="2" destOrd="0" presId="urn:microsoft.com/office/officeart/2018/2/layout/IconVerticalSolidList"/>
    <dgm:cxn modelId="{01373F3F-45AC-4D80-AB9A-21915486366A}" type="presParOf" srcId="{FBEE7E2B-DD88-4B8E-A6C0-259EAB7B5D0C}" destId="{0CF51BC1-C0F8-4331-B85F-413A43556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EED5AF-A217-443B-BC53-9180D42EF2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5B6784-8FCC-4830-9636-51DD8230D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Typografi</a:t>
          </a:r>
        </a:p>
      </dgm:t>
    </dgm:pt>
    <dgm:pt modelId="{2F0B1144-2FEA-46FF-8327-13F12356D32F}" type="parTrans" cxnId="{B3BB5301-FB42-458D-A40E-F7F4036D8F9F}">
      <dgm:prSet/>
      <dgm:spPr/>
      <dgm:t>
        <a:bodyPr/>
        <a:lstStyle/>
        <a:p>
          <a:endParaRPr lang="en-US"/>
        </a:p>
      </dgm:t>
    </dgm:pt>
    <dgm:pt modelId="{A0200133-C159-4AC8-931F-B09EF539123F}" type="sibTrans" cxnId="{B3BB5301-FB42-458D-A40E-F7F4036D8F9F}">
      <dgm:prSet/>
      <dgm:spPr/>
      <dgm:t>
        <a:bodyPr/>
        <a:lstStyle/>
        <a:p>
          <a:endParaRPr lang="en-US"/>
        </a:p>
      </dgm:t>
    </dgm:pt>
    <dgm:pt modelId="{53342D24-A379-4012-85F7-FAD5D3887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h1-h6</a:t>
          </a:r>
        </a:p>
      </dgm:t>
    </dgm:pt>
    <dgm:pt modelId="{9B873FF0-E888-43A8-BF1B-61E181A42BCE}" type="parTrans" cxnId="{12C8593A-90C2-46C1-9A25-CA5061F6E6DF}">
      <dgm:prSet/>
      <dgm:spPr/>
      <dgm:t>
        <a:bodyPr/>
        <a:lstStyle/>
        <a:p>
          <a:endParaRPr lang="en-US"/>
        </a:p>
      </dgm:t>
    </dgm:pt>
    <dgm:pt modelId="{5B98B625-1DD6-4CCC-AE4B-9A7CA72C9943}" type="sibTrans" cxnId="{12C8593A-90C2-46C1-9A25-CA5061F6E6DF}">
      <dgm:prSet/>
      <dgm:spPr/>
      <dgm:t>
        <a:bodyPr/>
        <a:lstStyle/>
        <a:p>
          <a:endParaRPr lang="en-US"/>
        </a:p>
      </dgm:t>
    </dgm:pt>
    <dgm:pt modelId="{7403296F-CB53-4A8F-85DF-F628EDA56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</a:t>
          </a:r>
        </a:p>
      </dgm:t>
    </dgm:pt>
    <dgm:pt modelId="{E5367DB4-F3D3-4B74-A626-7F0F913E6088}" type="parTrans" cxnId="{A79A4048-9799-4E76-A9BC-F79853A4F7DE}">
      <dgm:prSet/>
      <dgm:spPr/>
      <dgm:t>
        <a:bodyPr/>
        <a:lstStyle/>
        <a:p>
          <a:endParaRPr lang="en-US"/>
        </a:p>
      </dgm:t>
    </dgm:pt>
    <dgm:pt modelId="{0D9A0D33-3652-46A8-9544-C8D1953ACA66}" type="sibTrans" cxnId="{A79A4048-9799-4E76-A9BC-F79853A4F7DE}">
      <dgm:prSet/>
      <dgm:spPr/>
      <dgm:t>
        <a:bodyPr/>
        <a:lstStyle/>
        <a:p>
          <a:endParaRPr lang="en-US"/>
        </a:p>
      </dgm:t>
    </dgm:pt>
    <dgm:pt modelId="{A7E951BE-9EF3-4D57-AD9D-F74380EEDF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</a:t>
          </a:r>
        </a:p>
      </dgm:t>
    </dgm:pt>
    <dgm:pt modelId="{C693A3BF-FFAD-4BEF-B595-C1B4AB618C6F}" type="parTrans" cxnId="{240A0EBF-AC8D-4B1B-A806-09ACB4400675}">
      <dgm:prSet/>
      <dgm:spPr/>
      <dgm:t>
        <a:bodyPr/>
        <a:lstStyle/>
        <a:p>
          <a:endParaRPr lang="en-US"/>
        </a:p>
      </dgm:t>
    </dgm:pt>
    <dgm:pt modelId="{92283558-FCF7-4EEF-A01A-BDC6C945B25F}" type="sibTrans" cxnId="{240A0EBF-AC8D-4B1B-A806-09ACB4400675}">
      <dgm:prSet/>
      <dgm:spPr/>
      <dgm:t>
        <a:bodyPr/>
        <a:lstStyle/>
        <a:p>
          <a:endParaRPr lang="en-US"/>
        </a:p>
      </dgm:t>
    </dgm:pt>
    <dgm:pt modelId="{913ACC04-A245-48EA-A34E-A94A31BCD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</a:t>
          </a:r>
        </a:p>
      </dgm:t>
    </dgm:pt>
    <dgm:pt modelId="{F44C73C7-2786-41F1-953C-C664C9CE8BBE}" type="parTrans" cxnId="{8865B550-66D6-4962-93FC-AA25FB656A84}">
      <dgm:prSet/>
      <dgm:spPr/>
      <dgm:t>
        <a:bodyPr/>
        <a:lstStyle/>
        <a:p>
          <a:endParaRPr lang="en-US"/>
        </a:p>
      </dgm:t>
    </dgm:pt>
    <dgm:pt modelId="{E2A8E926-1472-4255-9664-3009C1FDB11E}" type="sibTrans" cxnId="{8865B550-66D6-4962-93FC-AA25FB656A84}">
      <dgm:prSet/>
      <dgm:spPr/>
      <dgm:t>
        <a:bodyPr/>
        <a:lstStyle/>
        <a:p>
          <a:endParaRPr lang="en-US"/>
        </a:p>
      </dgm:t>
    </dgm:pt>
    <dgm:pt modelId="{ADB0227B-8269-4AB4-803D-D4880801A0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Struktur </a:t>
          </a:r>
        </a:p>
      </dgm:t>
    </dgm:pt>
    <dgm:pt modelId="{947E419A-71DA-4990-A78F-95E05EEE6533}" type="parTrans" cxnId="{ED099268-43CA-4231-9261-3CAAAF93F26C}">
      <dgm:prSet/>
      <dgm:spPr/>
      <dgm:t>
        <a:bodyPr/>
        <a:lstStyle/>
        <a:p>
          <a:endParaRPr lang="en-US"/>
        </a:p>
      </dgm:t>
    </dgm:pt>
    <dgm:pt modelId="{05839B75-369C-41E7-B063-89B740326592}" type="sibTrans" cxnId="{ED099268-43CA-4231-9261-3CAAAF93F26C}">
      <dgm:prSet/>
      <dgm:spPr/>
      <dgm:t>
        <a:bodyPr/>
        <a:lstStyle/>
        <a:p>
          <a:endParaRPr lang="en-US"/>
        </a:p>
      </dgm:t>
    </dgm:pt>
    <dgm:pt modelId="{216694A8-43BB-4688-8D18-E49A08E83E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 </a:t>
          </a:r>
          <a:r>
            <a:rPr lang="en-US" dirty="0" err="1"/>
            <a:t>förregående</a:t>
          </a:r>
          <a:r>
            <a:rPr lang="en-US" dirty="0"/>
            <a:t> slide</a:t>
          </a:r>
        </a:p>
      </dgm:t>
    </dgm:pt>
    <dgm:pt modelId="{EABAA58E-7E31-4E05-9A07-B83D8E1469F3}" type="parTrans" cxnId="{719CD9AD-57C7-4EB1-ADA8-F0634E4217DF}">
      <dgm:prSet/>
      <dgm:spPr/>
      <dgm:t>
        <a:bodyPr/>
        <a:lstStyle/>
        <a:p>
          <a:endParaRPr lang="en-US"/>
        </a:p>
      </dgm:t>
    </dgm:pt>
    <dgm:pt modelId="{B7B4BEE8-6BF4-42DA-8C4B-3BBFD3C685B6}" type="sibTrans" cxnId="{719CD9AD-57C7-4EB1-ADA8-F0634E4217DF}">
      <dgm:prSet/>
      <dgm:spPr/>
      <dgm:t>
        <a:bodyPr/>
        <a:lstStyle/>
        <a:p>
          <a:endParaRPr lang="en-US"/>
        </a:p>
      </dgm:t>
    </dgm:pt>
    <dgm:pt modelId="{A238CC14-A20C-41B4-9990-D9BAD7F118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Media</a:t>
          </a:r>
        </a:p>
      </dgm:t>
    </dgm:pt>
    <dgm:pt modelId="{9DBC3BA9-E082-4BCE-AA96-AF89729A971B}" type="parTrans" cxnId="{77A3C8CF-1B3E-4634-A2CB-474C0143D6B1}">
      <dgm:prSet/>
      <dgm:spPr/>
      <dgm:t>
        <a:bodyPr/>
        <a:lstStyle/>
        <a:p>
          <a:endParaRPr lang="en-US"/>
        </a:p>
      </dgm:t>
    </dgm:pt>
    <dgm:pt modelId="{3BABEA0C-E41A-49B3-ABD4-1D1FFC50394E}" type="sibTrans" cxnId="{77A3C8CF-1B3E-4634-A2CB-474C0143D6B1}">
      <dgm:prSet/>
      <dgm:spPr/>
      <dgm:t>
        <a:bodyPr/>
        <a:lstStyle/>
        <a:p>
          <a:endParaRPr lang="en-US"/>
        </a:p>
      </dgm:t>
    </dgm:pt>
    <dgm:pt modelId="{52735A3A-B776-4052-8CDE-41A2DD671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img</a:t>
          </a:r>
          <a:endParaRPr lang="en-US" dirty="0"/>
        </a:p>
      </dgm:t>
    </dgm:pt>
    <dgm:pt modelId="{569E2040-527D-4B5B-8F40-83287E5B24FC}" type="parTrans" cxnId="{DAFBC4AB-A8EF-4124-B7E6-E8B5C7307095}">
      <dgm:prSet/>
      <dgm:spPr/>
      <dgm:t>
        <a:bodyPr/>
        <a:lstStyle/>
        <a:p>
          <a:endParaRPr lang="en-US"/>
        </a:p>
      </dgm:t>
    </dgm:pt>
    <dgm:pt modelId="{CF2B1D73-4E86-43F4-9B89-6FA36DCCFDB9}" type="sibTrans" cxnId="{DAFBC4AB-A8EF-4124-B7E6-E8B5C7307095}">
      <dgm:prSet/>
      <dgm:spPr/>
      <dgm:t>
        <a:bodyPr/>
        <a:lstStyle/>
        <a:p>
          <a:endParaRPr lang="en-US"/>
        </a:p>
      </dgm:t>
    </dgm:pt>
    <dgm:pt modelId="{C578436E-A994-4FA2-8074-C203D61FC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</a:t>
          </a:r>
        </a:p>
      </dgm:t>
    </dgm:pt>
    <dgm:pt modelId="{1F337AFE-5B3D-4220-89C1-6297B595C640}" type="parTrans" cxnId="{C69540BE-C109-4B2D-AE2B-75852E3E4936}">
      <dgm:prSet/>
      <dgm:spPr/>
      <dgm:t>
        <a:bodyPr/>
        <a:lstStyle/>
        <a:p>
          <a:endParaRPr lang="en-US"/>
        </a:p>
      </dgm:t>
    </dgm:pt>
    <dgm:pt modelId="{9986837C-7AA7-4C03-81AD-D6F3E77F96AF}" type="sibTrans" cxnId="{C69540BE-C109-4B2D-AE2B-75852E3E4936}">
      <dgm:prSet/>
      <dgm:spPr/>
      <dgm:t>
        <a:bodyPr/>
        <a:lstStyle/>
        <a:p>
          <a:endParaRPr lang="en-US"/>
        </a:p>
      </dgm:t>
    </dgm:pt>
    <dgm:pt modelId="{4631DED3-60EB-46AD-9040-5E8E4EEFC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audio</a:t>
          </a:r>
        </a:p>
      </dgm:t>
    </dgm:pt>
    <dgm:pt modelId="{9EC3F699-BC57-42A2-A76A-8031561C2142}" type="parTrans" cxnId="{5B8472C4-D871-40EC-AE8B-C192C2FD3B2D}">
      <dgm:prSet/>
      <dgm:spPr/>
      <dgm:t>
        <a:bodyPr/>
        <a:lstStyle/>
        <a:p>
          <a:endParaRPr lang="en-US"/>
        </a:p>
      </dgm:t>
    </dgm:pt>
    <dgm:pt modelId="{712FA2C5-735E-4097-B507-294940308259}" type="sibTrans" cxnId="{5B8472C4-D871-40EC-AE8B-C192C2FD3B2D}">
      <dgm:prSet/>
      <dgm:spPr/>
      <dgm:t>
        <a:bodyPr/>
        <a:lstStyle/>
        <a:p>
          <a:endParaRPr lang="en-US"/>
        </a:p>
      </dgm:t>
    </dgm:pt>
    <dgm:pt modelId="{6A42D290-FD4C-46B5-AD56-0C65A5407A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Övrigt</a:t>
          </a:r>
        </a:p>
      </dgm:t>
    </dgm:pt>
    <dgm:pt modelId="{9D2085CC-E9CF-4DEF-B83A-9A3F466C50DF}" type="parTrans" cxnId="{AA1E3933-D80E-4605-853E-8370D634C8A3}">
      <dgm:prSet/>
      <dgm:spPr/>
      <dgm:t>
        <a:bodyPr/>
        <a:lstStyle/>
        <a:p>
          <a:endParaRPr lang="en-US"/>
        </a:p>
      </dgm:t>
    </dgm:pt>
    <dgm:pt modelId="{C0B1E526-9A3D-4542-B52B-25018F2EC820}" type="sibTrans" cxnId="{AA1E3933-D80E-4605-853E-8370D634C8A3}">
      <dgm:prSet/>
      <dgm:spPr/>
      <dgm:t>
        <a:bodyPr/>
        <a:lstStyle/>
        <a:p>
          <a:endParaRPr lang="en-US"/>
        </a:p>
      </dgm:t>
    </dgm:pt>
    <dgm:pt modelId="{4E824CDE-E5D7-4B22-9E43-F34235067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</a:p>
      </dgm:t>
    </dgm:pt>
    <dgm:pt modelId="{3BF64733-6A33-4B1B-90D5-F7BDF0159225}" type="parTrans" cxnId="{E8C3133F-F092-43FF-9B02-3F0D3457CDD9}">
      <dgm:prSet/>
      <dgm:spPr/>
      <dgm:t>
        <a:bodyPr/>
        <a:lstStyle/>
        <a:p>
          <a:endParaRPr lang="en-US"/>
        </a:p>
      </dgm:t>
    </dgm:pt>
    <dgm:pt modelId="{89381F3D-EC39-4F41-AACC-E11EC14FA141}" type="sibTrans" cxnId="{E8C3133F-F092-43FF-9B02-3F0D3457CDD9}">
      <dgm:prSet/>
      <dgm:spPr/>
      <dgm:t>
        <a:bodyPr/>
        <a:lstStyle/>
        <a:p>
          <a:endParaRPr lang="en-US"/>
        </a:p>
      </dgm:t>
    </dgm:pt>
    <dgm:pt modelId="{6FA4E2B5-94BB-B741-9FDE-A86C2AD39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iframe</a:t>
          </a:r>
        </a:p>
      </dgm:t>
    </dgm:pt>
    <dgm:pt modelId="{702451C9-C72B-F748-8552-C166616E51B9}" type="parTrans" cxnId="{608962FD-6E26-C643-8D7B-392F3B3C09B1}">
      <dgm:prSet/>
      <dgm:spPr/>
    </dgm:pt>
    <dgm:pt modelId="{7A745A39-D6CA-064F-91BA-F5ADFC16339D}" type="sibTrans" cxnId="{608962FD-6E26-C643-8D7B-392F3B3C09B1}">
      <dgm:prSet/>
      <dgm:spPr/>
    </dgm:pt>
    <dgm:pt modelId="{BBCD031C-9BA6-F34A-B878-C28427D9E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td</a:t>
          </a:r>
        </a:p>
      </dgm:t>
    </dgm:pt>
    <dgm:pt modelId="{AEADDE74-F87B-9C44-97E2-19371ACDCB3E}" type="parTrans" cxnId="{CD5CC324-07FC-8644-ABE3-A184306B502A}">
      <dgm:prSet/>
      <dgm:spPr/>
    </dgm:pt>
    <dgm:pt modelId="{5FB2CA1B-5BAA-3843-8D7D-99EFC1AC0142}" type="sibTrans" cxnId="{CD5CC324-07FC-8644-ABE3-A184306B502A}">
      <dgm:prSet/>
      <dgm:spPr/>
    </dgm:pt>
    <dgm:pt modelId="{7E793235-8508-6547-9BC7-2291781EE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</a:t>
          </a:r>
        </a:p>
      </dgm:t>
    </dgm:pt>
    <dgm:pt modelId="{19AF138C-DFA1-C641-A321-E4F99C844937}" type="parTrans" cxnId="{6684DF7D-CFFB-364A-BE72-D6B25B3E0369}">
      <dgm:prSet/>
      <dgm:spPr/>
    </dgm:pt>
    <dgm:pt modelId="{96EEEEA1-A843-A848-9002-98F138C05A95}" type="sibTrans" cxnId="{6684DF7D-CFFB-364A-BE72-D6B25B3E0369}">
      <dgm:prSet/>
      <dgm:spPr/>
    </dgm:pt>
    <dgm:pt modelId="{9A4005FC-7234-6543-BFD7-BA28C9DBA7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</a:t>
          </a:r>
        </a:p>
      </dgm:t>
    </dgm:pt>
    <dgm:pt modelId="{8BA98810-CDEA-CF4F-8979-9332DDDA4BB4}" type="parTrans" cxnId="{F96A3118-112D-2C42-A6C2-C6F4678C25A0}">
      <dgm:prSet/>
      <dgm:spPr/>
    </dgm:pt>
    <dgm:pt modelId="{B21F75EF-BE29-E247-A926-15342178BA38}" type="sibTrans" cxnId="{F96A3118-112D-2C42-A6C2-C6F4678C25A0}">
      <dgm:prSet/>
      <dgm:spPr/>
    </dgm:pt>
    <dgm:pt modelId="{7C14E43F-9745-C64C-B3E2-169752088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script</a:t>
          </a:r>
        </a:p>
      </dgm:t>
    </dgm:pt>
    <dgm:pt modelId="{982FBD49-69E9-6044-B810-C2E46CF9E45D}" type="parTrans" cxnId="{847A803D-A99D-E544-8061-4949E4D74861}">
      <dgm:prSet/>
      <dgm:spPr/>
    </dgm:pt>
    <dgm:pt modelId="{32DA6916-863B-DC4E-8800-6B9F61D49FD1}" type="sibTrans" cxnId="{847A803D-A99D-E544-8061-4949E4D74861}">
      <dgm:prSet/>
      <dgm:spPr/>
    </dgm:pt>
    <dgm:pt modelId="{9647F27A-1583-8B4E-AE36-D8EBEC4FCE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</a:t>
          </a:r>
        </a:p>
      </dgm:t>
    </dgm:pt>
    <dgm:pt modelId="{29176EB4-C13B-2C4D-8B90-D43550621C2A}" type="parTrans" cxnId="{5DB81064-5512-3E4A-BED0-B7C3F1308EE0}">
      <dgm:prSet/>
      <dgm:spPr/>
    </dgm:pt>
    <dgm:pt modelId="{349C839E-011F-AB45-B3E2-4C7FFF0588A1}" type="sibTrans" cxnId="{5DB81064-5512-3E4A-BED0-B7C3F1308EE0}">
      <dgm:prSet/>
      <dgm:spPr/>
    </dgm:pt>
    <dgm:pt modelId="{F064876E-EE19-4260-B69A-06D8B7318528}" type="pres">
      <dgm:prSet presAssocID="{73EED5AF-A217-443B-BC53-9180D42EF2DC}" presName="root" presStyleCnt="0">
        <dgm:presLayoutVars>
          <dgm:dir/>
          <dgm:resizeHandles val="exact"/>
        </dgm:presLayoutVars>
      </dgm:prSet>
      <dgm:spPr/>
    </dgm:pt>
    <dgm:pt modelId="{EE0F9EEE-3DB0-481B-9551-FF0F7858EA8E}" type="pres">
      <dgm:prSet presAssocID="{285B6784-8FCC-4830-9636-51DD8230DF3B}" presName="compNode" presStyleCnt="0"/>
      <dgm:spPr/>
    </dgm:pt>
    <dgm:pt modelId="{91078275-6064-4DB0-AC8A-13D4BBBC3C48}" type="pres">
      <dgm:prSet presAssocID="{285B6784-8FCC-4830-9636-51DD8230DF3B}" presName="bgRect" presStyleLbl="bgShp" presStyleIdx="0" presStyleCnt="4"/>
      <dgm:spPr/>
    </dgm:pt>
    <dgm:pt modelId="{BD88FAD5-DAF9-4060-A4E8-B86FA67ACD3C}" type="pres">
      <dgm:prSet presAssocID="{285B6784-8FCC-4830-9636-51DD8230DF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5D4AB09-0D12-44F7-B80F-D96D67F362A5}" type="pres">
      <dgm:prSet presAssocID="{285B6784-8FCC-4830-9636-51DD8230DF3B}" presName="spaceRect" presStyleCnt="0"/>
      <dgm:spPr/>
    </dgm:pt>
    <dgm:pt modelId="{BC24E050-3725-4D76-9043-AB854AD45B46}" type="pres">
      <dgm:prSet presAssocID="{285B6784-8FCC-4830-9636-51DD8230DF3B}" presName="parTx" presStyleLbl="revTx" presStyleIdx="0" presStyleCnt="8">
        <dgm:presLayoutVars>
          <dgm:chMax val="0"/>
          <dgm:chPref val="0"/>
        </dgm:presLayoutVars>
      </dgm:prSet>
      <dgm:spPr/>
    </dgm:pt>
    <dgm:pt modelId="{53FA3750-5AF5-47AA-AB42-EEAC97293A95}" type="pres">
      <dgm:prSet presAssocID="{285B6784-8FCC-4830-9636-51DD8230DF3B}" presName="desTx" presStyleLbl="revTx" presStyleIdx="1" presStyleCnt="8">
        <dgm:presLayoutVars/>
      </dgm:prSet>
      <dgm:spPr/>
    </dgm:pt>
    <dgm:pt modelId="{A21A57EB-4FA9-47FB-B1A3-EA3A46D223D1}" type="pres">
      <dgm:prSet presAssocID="{A0200133-C159-4AC8-931F-B09EF539123F}" presName="sibTrans" presStyleCnt="0"/>
      <dgm:spPr/>
    </dgm:pt>
    <dgm:pt modelId="{459C56CB-192F-4E3F-8218-3482214D52C2}" type="pres">
      <dgm:prSet presAssocID="{ADB0227B-8269-4AB4-803D-D4880801A04B}" presName="compNode" presStyleCnt="0"/>
      <dgm:spPr/>
    </dgm:pt>
    <dgm:pt modelId="{56C93C87-532F-4487-9E8B-DB061EFE0C53}" type="pres">
      <dgm:prSet presAssocID="{ADB0227B-8269-4AB4-803D-D4880801A04B}" presName="bgRect" presStyleLbl="bgShp" presStyleIdx="1" presStyleCnt="4"/>
      <dgm:spPr/>
    </dgm:pt>
    <dgm:pt modelId="{205B6B5A-6406-49EB-837D-C74A939A686D}" type="pres">
      <dgm:prSet presAssocID="{ADB0227B-8269-4AB4-803D-D4880801A0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F54DAA3-9950-4455-93FE-272A367030C2}" type="pres">
      <dgm:prSet presAssocID="{ADB0227B-8269-4AB4-803D-D4880801A04B}" presName="spaceRect" presStyleCnt="0"/>
      <dgm:spPr/>
    </dgm:pt>
    <dgm:pt modelId="{5F056868-6D44-4E6B-9BD4-944F2261589B}" type="pres">
      <dgm:prSet presAssocID="{ADB0227B-8269-4AB4-803D-D4880801A04B}" presName="parTx" presStyleLbl="revTx" presStyleIdx="2" presStyleCnt="8">
        <dgm:presLayoutVars>
          <dgm:chMax val="0"/>
          <dgm:chPref val="0"/>
        </dgm:presLayoutVars>
      </dgm:prSet>
      <dgm:spPr/>
    </dgm:pt>
    <dgm:pt modelId="{0CBDD082-4994-414E-ADC8-1B332DC46CFF}" type="pres">
      <dgm:prSet presAssocID="{ADB0227B-8269-4AB4-803D-D4880801A04B}" presName="desTx" presStyleLbl="revTx" presStyleIdx="3" presStyleCnt="8">
        <dgm:presLayoutVars/>
      </dgm:prSet>
      <dgm:spPr/>
    </dgm:pt>
    <dgm:pt modelId="{D6B053F8-D9CE-41FD-AF20-ED4ACEA1BDCD}" type="pres">
      <dgm:prSet presAssocID="{05839B75-369C-41E7-B063-89B740326592}" presName="sibTrans" presStyleCnt="0"/>
      <dgm:spPr/>
    </dgm:pt>
    <dgm:pt modelId="{645CC140-B8C5-4F04-8AA5-1D11257D3D26}" type="pres">
      <dgm:prSet presAssocID="{A238CC14-A20C-41B4-9990-D9BAD7F11808}" presName="compNode" presStyleCnt="0"/>
      <dgm:spPr/>
    </dgm:pt>
    <dgm:pt modelId="{2D88D3EF-4DBB-47F6-BE38-DF430B530BF7}" type="pres">
      <dgm:prSet presAssocID="{A238CC14-A20C-41B4-9990-D9BAD7F11808}" presName="bgRect" presStyleLbl="bgShp" presStyleIdx="2" presStyleCnt="4"/>
      <dgm:spPr/>
    </dgm:pt>
    <dgm:pt modelId="{F4EE2FD3-1DEF-4369-88B5-1010953B0189}" type="pres">
      <dgm:prSet presAssocID="{A238CC14-A20C-41B4-9990-D9BAD7F118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17508E3D-DD9E-4C08-BF8B-2608FEBCE5D3}" type="pres">
      <dgm:prSet presAssocID="{A238CC14-A20C-41B4-9990-D9BAD7F11808}" presName="spaceRect" presStyleCnt="0"/>
      <dgm:spPr/>
    </dgm:pt>
    <dgm:pt modelId="{67AFCFE2-2E03-4834-8C7B-ED91EE919065}" type="pres">
      <dgm:prSet presAssocID="{A238CC14-A20C-41B4-9990-D9BAD7F11808}" presName="parTx" presStyleLbl="revTx" presStyleIdx="4" presStyleCnt="8">
        <dgm:presLayoutVars>
          <dgm:chMax val="0"/>
          <dgm:chPref val="0"/>
        </dgm:presLayoutVars>
      </dgm:prSet>
      <dgm:spPr/>
    </dgm:pt>
    <dgm:pt modelId="{553EF17A-BC92-4D2F-A70F-0D1164F6ABC2}" type="pres">
      <dgm:prSet presAssocID="{A238CC14-A20C-41B4-9990-D9BAD7F11808}" presName="desTx" presStyleLbl="revTx" presStyleIdx="5" presStyleCnt="8">
        <dgm:presLayoutVars/>
      </dgm:prSet>
      <dgm:spPr/>
    </dgm:pt>
    <dgm:pt modelId="{E6250EF2-4822-4EF0-BAB1-1D396042D2B2}" type="pres">
      <dgm:prSet presAssocID="{3BABEA0C-E41A-49B3-ABD4-1D1FFC50394E}" presName="sibTrans" presStyleCnt="0"/>
      <dgm:spPr/>
    </dgm:pt>
    <dgm:pt modelId="{A507F7FD-0AFB-458E-9E66-CE3B8D5D1789}" type="pres">
      <dgm:prSet presAssocID="{6A42D290-FD4C-46B5-AD56-0C65A5407AF9}" presName="compNode" presStyleCnt="0"/>
      <dgm:spPr/>
    </dgm:pt>
    <dgm:pt modelId="{A7AF7C4E-EE08-4A7F-97B3-3A2D001FC03B}" type="pres">
      <dgm:prSet presAssocID="{6A42D290-FD4C-46B5-AD56-0C65A5407AF9}" presName="bgRect" presStyleLbl="bgShp" presStyleIdx="3" presStyleCnt="4"/>
      <dgm:spPr/>
    </dgm:pt>
    <dgm:pt modelId="{F0C51E1A-2CF5-423E-9D3A-09CED56493B7}" type="pres">
      <dgm:prSet presAssocID="{6A42D290-FD4C-46B5-AD56-0C65A5407A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8C196D3-04C3-4060-AC3E-D8CAC0697E20}" type="pres">
      <dgm:prSet presAssocID="{6A42D290-FD4C-46B5-AD56-0C65A5407AF9}" presName="spaceRect" presStyleCnt="0"/>
      <dgm:spPr/>
    </dgm:pt>
    <dgm:pt modelId="{BA882138-D87D-468E-9F22-4BD0E1585157}" type="pres">
      <dgm:prSet presAssocID="{6A42D290-FD4C-46B5-AD56-0C65A5407AF9}" presName="parTx" presStyleLbl="revTx" presStyleIdx="6" presStyleCnt="8">
        <dgm:presLayoutVars>
          <dgm:chMax val="0"/>
          <dgm:chPref val="0"/>
        </dgm:presLayoutVars>
      </dgm:prSet>
      <dgm:spPr/>
    </dgm:pt>
    <dgm:pt modelId="{1225966C-561D-4BA7-96B6-EBFD61FEFB27}" type="pres">
      <dgm:prSet presAssocID="{6A42D290-FD4C-46B5-AD56-0C65A5407AF9}" presName="desTx" presStyleLbl="revTx" presStyleIdx="7" presStyleCnt="8">
        <dgm:presLayoutVars/>
      </dgm:prSet>
      <dgm:spPr/>
    </dgm:pt>
  </dgm:ptLst>
  <dgm:cxnLst>
    <dgm:cxn modelId="{B3BB5301-FB42-458D-A40E-F7F4036D8F9F}" srcId="{73EED5AF-A217-443B-BC53-9180D42EF2DC}" destId="{285B6784-8FCC-4830-9636-51DD8230DF3B}" srcOrd="0" destOrd="0" parTransId="{2F0B1144-2FEA-46FF-8327-13F12356D32F}" sibTransId="{A0200133-C159-4AC8-931F-B09EF539123F}"/>
    <dgm:cxn modelId="{612E0F0E-07BE-4083-B606-57871A3CD546}" type="presOf" srcId="{52735A3A-B776-4052-8CDE-41A2DD671D15}" destId="{553EF17A-BC92-4D2F-A70F-0D1164F6ABC2}" srcOrd="0" destOrd="0" presId="urn:microsoft.com/office/officeart/2018/2/layout/IconVerticalSolidList"/>
    <dgm:cxn modelId="{BC4A9911-D4D1-41DC-B148-B014ACE91981}" type="presOf" srcId="{913ACC04-A245-48EA-A34E-A94A31BCDD8D}" destId="{53FA3750-5AF5-47AA-AB42-EEAC97293A95}" srcOrd="0" destOrd="3" presId="urn:microsoft.com/office/officeart/2018/2/layout/IconVerticalSolidList"/>
    <dgm:cxn modelId="{F96A3118-112D-2C42-A6C2-C6F4678C25A0}" srcId="{6A42D290-FD4C-46B5-AD56-0C65A5407AF9}" destId="{9A4005FC-7234-6543-BFD7-BA28C9DBA7B5}" srcOrd="1" destOrd="0" parTransId="{8BA98810-CDEA-CF4F-8979-9332DDDA4BB4}" sibTransId="{B21F75EF-BE29-E247-A926-15342178BA38}"/>
    <dgm:cxn modelId="{909E1820-34F3-7243-9794-B785FAAF18A3}" type="presOf" srcId="{7C14E43F-9745-C64C-B3E2-1697520880A3}" destId="{1225966C-561D-4BA7-96B6-EBFD61FEFB27}" srcOrd="0" destOrd="2" presId="urn:microsoft.com/office/officeart/2018/2/layout/IconVerticalSolidList"/>
    <dgm:cxn modelId="{CD5CC324-07FC-8644-ABE3-A184306B502A}" srcId="{ADB0227B-8269-4AB4-803D-D4880801A04B}" destId="{BBCD031C-9BA6-F34A-B878-C28427D9ED41}" srcOrd="2" destOrd="0" parTransId="{AEADDE74-F87B-9C44-97E2-19371ACDCB3E}" sibTransId="{5FB2CA1B-5BAA-3843-8D7D-99EFC1AC0142}"/>
    <dgm:cxn modelId="{2ED53826-5AA0-4BA2-B2BC-99A7BAF7E1CD}" type="presOf" srcId="{C578436E-A994-4FA2-8074-C203D61FC570}" destId="{553EF17A-BC92-4D2F-A70F-0D1164F6ABC2}" srcOrd="0" destOrd="1" presId="urn:microsoft.com/office/officeart/2018/2/layout/IconVerticalSolidList"/>
    <dgm:cxn modelId="{AA1E3933-D80E-4605-853E-8370D634C8A3}" srcId="{73EED5AF-A217-443B-BC53-9180D42EF2DC}" destId="{6A42D290-FD4C-46B5-AD56-0C65A5407AF9}" srcOrd="3" destOrd="0" parTransId="{9D2085CC-E9CF-4DEF-B83A-9A3F466C50DF}" sibTransId="{C0B1E526-9A3D-4542-B52B-25018F2EC820}"/>
    <dgm:cxn modelId="{EEC4D036-1806-A74B-9B64-939F29B7F1CB}" type="presOf" srcId="{9A4005FC-7234-6543-BFD7-BA28C9DBA7B5}" destId="{1225966C-561D-4BA7-96B6-EBFD61FEFB27}" srcOrd="0" destOrd="1" presId="urn:microsoft.com/office/officeart/2018/2/layout/IconVerticalSolidList"/>
    <dgm:cxn modelId="{12C8593A-90C2-46C1-9A25-CA5061F6E6DF}" srcId="{285B6784-8FCC-4830-9636-51DD8230DF3B}" destId="{53342D24-A379-4012-85F7-FAD5D38871FD}" srcOrd="0" destOrd="0" parTransId="{9B873FF0-E888-43A8-BF1B-61E181A42BCE}" sibTransId="{5B98B625-1DD6-4CCC-AE4B-9A7CA72C9943}"/>
    <dgm:cxn modelId="{847A803D-A99D-E544-8061-4949E4D74861}" srcId="{6A42D290-FD4C-46B5-AD56-0C65A5407AF9}" destId="{7C14E43F-9745-C64C-B3E2-1697520880A3}" srcOrd="2" destOrd="0" parTransId="{982FBD49-69E9-6044-B810-C2E46CF9E45D}" sibTransId="{32DA6916-863B-DC4E-8800-6B9F61D49FD1}"/>
    <dgm:cxn modelId="{E8C3133F-F092-43FF-9B02-3F0D3457CDD9}" srcId="{6A42D290-FD4C-46B5-AD56-0C65A5407AF9}" destId="{4E824CDE-E5D7-4B22-9E43-F34235067818}" srcOrd="0" destOrd="0" parTransId="{3BF64733-6A33-4B1B-90D5-F7BDF0159225}" sibTransId="{89381F3D-EC39-4F41-AACC-E11EC14FA141}"/>
    <dgm:cxn modelId="{6CCC7743-4C95-7C41-A58E-711C57EF9D2C}" type="presOf" srcId="{BBCD031C-9BA6-F34A-B878-C28427D9ED41}" destId="{0CBDD082-4994-414E-ADC8-1B332DC46CFF}" srcOrd="0" destOrd="2" presId="urn:microsoft.com/office/officeart/2018/2/layout/IconVerticalSolidList"/>
    <dgm:cxn modelId="{A79A4048-9799-4E76-A9BC-F79853A4F7DE}" srcId="{285B6784-8FCC-4830-9636-51DD8230DF3B}" destId="{7403296F-CB53-4A8F-85DF-F628EDA5699B}" srcOrd="1" destOrd="0" parTransId="{E5367DB4-F3D3-4B74-A626-7F0F913E6088}" sibTransId="{0D9A0D33-3652-46A8-9544-C8D1953ACA66}"/>
    <dgm:cxn modelId="{8865B550-66D6-4962-93FC-AA25FB656A84}" srcId="{285B6784-8FCC-4830-9636-51DD8230DF3B}" destId="{913ACC04-A245-48EA-A34E-A94A31BCDD8D}" srcOrd="3" destOrd="0" parTransId="{F44C73C7-2786-41F1-953C-C664C9CE8BBE}" sibTransId="{E2A8E926-1472-4255-9664-3009C1FDB11E}"/>
    <dgm:cxn modelId="{5DB81064-5512-3E4A-BED0-B7C3F1308EE0}" srcId="{ADB0227B-8269-4AB4-803D-D4880801A04B}" destId="{9647F27A-1583-8B4E-AE36-D8EBEC4FCE3A}" srcOrd="1" destOrd="0" parTransId="{29176EB4-C13B-2C4D-8B90-D43550621C2A}" sibTransId="{349C839E-011F-AB45-B3E2-4C7FFF0588A1}"/>
    <dgm:cxn modelId="{ED099268-43CA-4231-9261-3CAAAF93F26C}" srcId="{73EED5AF-A217-443B-BC53-9180D42EF2DC}" destId="{ADB0227B-8269-4AB4-803D-D4880801A04B}" srcOrd="1" destOrd="0" parTransId="{947E419A-71DA-4990-A78F-95E05EEE6533}" sibTransId="{05839B75-369C-41E7-B063-89B740326592}"/>
    <dgm:cxn modelId="{56801D76-7F1D-41C1-977A-CA07405148DD}" type="presOf" srcId="{73EED5AF-A217-443B-BC53-9180D42EF2DC}" destId="{F064876E-EE19-4260-B69A-06D8B7318528}" srcOrd="0" destOrd="0" presId="urn:microsoft.com/office/officeart/2018/2/layout/IconVerticalSolidList"/>
    <dgm:cxn modelId="{22824A7C-2DAF-4EBD-A85D-E9C65CA1360D}" type="presOf" srcId="{4E824CDE-E5D7-4B22-9E43-F34235067818}" destId="{1225966C-561D-4BA7-96B6-EBFD61FEFB27}" srcOrd="0" destOrd="0" presId="urn:microsoft.com/office/officeart/2018/2/layout/IconVerticalSolidList"/>
    <dgm:cxn modelId="{6684DF7D-CFFB-364A-BE72-D6B25B3E0369}" srcId="{ADB0227B-8269-4AB4-803D-D4880801A04B}" destId="{7E793235-8508-6547-9BC7-2291781EE1DF}" srcOrd="3" destOrd="0" parTransId="{19AF138C-DFA1-C641-A321-E4F99C844937}" sibTransId="{96EEEEA1-A843-A848-9002-98F138C05A95}"/>
    <dgm:cxn modelId="{A031B583-4EB2-014C-A4A8-08F3EADE6B6B}" type="presOf" srcId="{9647F27A-1583-8B4E-AE36-D8EBEC4FCE3A}" destId="{0CBDD082-4994-414E-ADC8-1B332DC46CFF}" srcOrd="0" destOrd="1" presId="urn:microsoft.com/office/officeart/2018/2/layout/IconVerticalSolidList"/>
    <dgm:cxn modelId="{1E4CBA95-2E4C-4F0F-8A91-7DF28C0FF1E9}" type="presOf" srcId="{4631DED3-60EB-46AD-9040-5E8E4EEFC234}" destId="{553EF17A-BC92-4D2F-A70F-0D1164F6ABC2}" srcOrd="0" destOrd="2" presId="urn:microsoft.com/office/officeart/2018/2/layout/IconVerticalSolidList"/>
    <dgm:cxn modelId="{DAFBC4AB-A8EF-4124-B7E6-E8B5C7307095}" srcId="{A238CC14-A20C-41B4-9990-D9BAD7F11808}" destId="{52735A3A-B776-4052-8CDE-41A2DD671D15}" srcOrd="0" destOrd="0" parTransId="{569E2040-527D-4B5B-8F40-83287E5B24FC}" sibTransId="{CF2B1D73-4E86-43F4-9B89-6FA36DCCFDB9}"/>
    <dgm:cxn modelId="{719CD9AD-57C7-4EB1-ADA8-F0634E4217DF}" srcId="{ADB0227B-8269-4AB4-803D-D4880801A04B}" destId="{216694A8-43BB-4688-8D18-E49A08E83E75}" srcOrd="0" destOrd="0" parTransId="{EABAA58E-7E31-4E05-9A07-B83D8E1469F3}" sibTransId="{B7B4BEE8-6BF4-42DA-8C4B-3BBFD3C685B6}"/>
    <dgm:cxn modelId="{DE887EAE-BC4E-419A-AFE6-446D665B2CB3}" type="presOf" srcId="{ADB0227B-8269-4AB4-803D-D4880801A04B}" destId="{5F056868-6D44-4E6B-9BD4-944F2261589B}" srcOrd="0" destOrd="0" presId="urn:microsoft.com/office/officeart/2018/2/layout/IconVerticalSolidList"/>
    <dgm:cxn modelId="{9170F0AE-9DE7-4D1A-9A32-229C30A1EFA5}" type="presOf" srcId="{285B6784-8FCC-4830-9636-51DD8230DF3B}" destId="{BC24E050-3725-4D76-9043-AB854AD45B46}" srcOrd="0" destOrd="0" presId="urn:microsoft.com/office/officeart/2018/2/layout/IconVerticalSolidList"/>
    <dgm:cxn modelId="{7B380BB2-5B92-4C98-87A8-99A03B37AB0D}" type="presOf" srcId="{6A42D290-FD4C-46B5-AD56-0C65A5407AF9}" destId="{BA882138-D87D-468E-9F22-4BD0E1585157}" srcOrd="0" destOrd="0" presId="urn:microsoft.com/office/officeart/2018/2/layout/IconVerticalSolidList"/>
    <dgm:cxn modelId="{C2E193B4-710A-6C49-8378-DACF81459E41}" type="presOf" srcId="{7E793235-8508-6547-9BC7-2291781EE1DF}" destId="{0CBDD082-4994-414E-ADC8-1B332DC46CFF}" srcOrd="0" destOrd="3" presId="urn:microsoft.com/office/officeart/2018/2/layout/IconVerticalSolidList"/>
    <dgm:cxn modelId="{C69540BE-C109-4B2D-AE2B-75852E3E4936}" srcId="{A238CC14-A20C-41B4-9990-D9BAD7F11808}" destId="{C578436E-A994-4FA2-8074-C203D61FC570}" srcOrd="1" destOrd="0" parTransId="{1F337AFE-5B3D-4220-89C1-6297B595C640}" sibTransId="{9986837C-7AA7-4C03-81AD-D6F3E77F96AF}"/>
    <dgm:cxn modelId="{240A0EBF-AC8D-4B1B-A806-09ACB4400675}" srcId="{285B6784-8FCC-4830-9636-51DD8230DF3B}" destId="{A7E951BE-9EF3-4D57-AD9D-F74380EEDF5B}" srcOrd="2" destOrd="0" parTransId="{C693A3BF-FFAD-4BEF-B595-C1B4AB618C6F}" sibTransId="{92283558-FCF7-4EEF-A01A-BDC6C945B25F}"/>
    <dgm:cxn modelId="{03F730C0-436D-0F4B-AB98-F15E3EDFA207}" type="presOf" srcId="{6FA4E2B5-94BB-B741-9FDE-A86C2AD39139}" destId="{553EF17A-BC92-4D2F-A70F-0D1164F6ABC2}" srcOrd="0" destOrd="3" presId="urn:microsoft.com/office/officeart/2018/2/layout/IconVerticalSolidList"/>
    <dgm:cxn modelId="{5B8472C4-D871-40EC-AE8B-C192C2FD3B2D}" srcId="{A238CC14-A20C-41B4-9990-D9BAD7F11808}" destId="{4631DED3-60EB-46AD-9040-5E8E4EEFC234}" srcOrd="2" destOrd="0" parTransId="{9EC3F699-BC57-42A2-A76A-8031561C2142}" sibTransId="{712FA2C5-735E-4097-B507-294940308259}"/>
    <dgm:cxn modelId="{D1EE14C7-FD46-48C0-87B7-605639CF2E7B}" type="presOf" srcId="{53342D24-A379-4012-85F7-FAD5D38871FD}" destId="{53FA3750-5AF5-47AA-AB42-EEAC97293A95}" srcOrd="0" destOrd="0" presId="urn:microsoft.com/office/officeart/2018/2/layout/IconVerticalSolidList"/>
    <dgm:cxn modelId="{77A3C8CF-1B3E-4634-A2CB-474C0143D6B1}" srcId="{73EED5AF-A217-443B-BC53-9180D42EF2DC}" destId="{A238CC14-A20C-41B4-9990-D9BAD7F11808}" srcOrd="2" destOrd="0" parTransId="{9DBC3BA9-E082-4BCE-AA96-AF89729A971B}" sibTransId="{3BABEA0C-E41A-49B3-ABD4-1D1FFC50394E}"/>
    <dgm:cxn modelId="{326FDFD4-D0E2-4A55-B86E-ED90082B4A9A}" type="presOf" srcId="{A7E951BE-9EF3-4D57-AD9D-F74380EEDF5B}" destId="{53FA3750-5AF5-47AA-AB42-EEAC97293A95}" srcOrd="0" destOrd="2" presId="urn:microsoft.com/office/officeart/2018/2/layout/IconVerticalSolidList"/>
    <dgm:cxn modelId="{239428E1-992E-4F3C-88AE-EEA105151A73}" type="presOf" srcId="{216694A8-43BB-4688-8D18-E49A08E83E75}" destId="{0CBDD082-4994-414E-ADC8-1B332DC46CFF}" srcOrd="0" destOrd="0" presId="urn:microsoft.com/office/officeart/2018/2/layout/IconVerticalSolidList"/>
    <dgm:cxn modelId="{172D5BF1-57B0-4479-9D89-F05D0FD2ED1C}" type="presOf" srcId="{A238CC14-A20C-41B4-9990-D9BAD7F11808}" destId="{67AFCFE2-2E03-4834-8C7B-ED91EE919065}" srcOrd="0" destOrd="0" presId="urn:microsoft.com/office/officeart/2018/2/layout/IconVerticalSolidList"/>
    <dgm:cxn modelId="{A6235AFA-D802-4DE7-B3BE-48453663DB26}" type="presOf" srcId="{7403296F-CB53-4A8F-85DF-F628EDA5699B}" destId="{53FA3750-5AF5-47AA-AB42-EEAC97293A95}" srcOrd="0" destOrd="1" presId="urn:microsoft.com/office/officeart/2018/2/layout/IconVerticalSolidList"/>
    <dgm:cxn modelId="{608962FD-6E26-C643-8D7B-392F3B3C09B1}" srcId="{A238CC14-A20C-41B4-9990-D9BAD7F11808}" destId="{6FA4E2B5-94BB-B741-9FDE-A86C2AD39139}" srcOrd="3" destOrd="0" parTransId="{702451C9-C72B-F748-8552-C166616E51B9}" sibTransId="{7A745A39-D6CA-064F-91BA-F5ADFC16339D}"/>
    <dgm:cxn modelId="{A15F3701-28AD-45BF-B600-2C137AB878AA}" type="presParOf" srcId="{F064876E-EE19-4260-B69A-06D8B7318528}" destId="{EE0F9EEE-3DB0-481B-9551-FF0F7858EA8E}" srcOrd="0" destOrd="0" presId="urn:microsoft.com/office/officeart/2018/2/layout/IconVerticalSolidList"/>
    <dgm:cxn modelId="{4F05B0A6-58F1-4FFC-8510-F4F72FDFF3E3}" type="presParOf" srcId="{EE0F9EEE-3DB0-481B-9551-FF0F7858EA8E}" destId="{91078275-6064-4DB0-AC8A-13D4BBBC3C48}" srcOrd="0" destOrd="0" presId="urn:microsoft.com/office/officeart/2018/2/layout/IconVerticalSolidList"/>
    <dgm:cxn modelId="{0EDD0D44-0F46-4E02-AFED-DC251F4627AE}" type="presParOf" srcId="{EE0F9EEE-3DB0-481B-9551-FF0F7858EA8E}" destId="{BD88FAD5-DAF9-4060-A4E8-B86FA67ACD3C}" srcOrd="1" destOrd="0" presId="urn:microsoft.com/office/officeart/2018/2/layout/IconVerticalSolidList"/>
    <dgm:cxn modelId="{5A4A98A2-AFA1-4E5D-96E1-E96632A97887}" type="presParOf" srcId="{EE0F9EEE-3DB0-481B-9551-FF0F7858EA8E}" destId="{75D4AB09-0D12-44F7-B80F-D96D67F362A5}" srcOrd="2" destOrd="0" presId="urn:microsoft.com/office/officeart/2018/2/layout/IconVerticalSolidList"/>
    <dgm:cxn modelId="{E34FA265-F3F3-4842-BB3F-AFCC9ECB3C7E}" type="presParOf" srcId="{EE0F9EEE-3DB0-481B-9551-FF0F7858EA8E}" destId="{BC24E050-3725-4D76-9043-AB854AD45B46}" srcOrd="3" destOrd="0" presId="urn:microsoft.com/office/officeart/2018/2/layout/IconVerticalSolidList"/>
    <dgm:cxn modelId="{5ABF51B4-2CDB-46A7-94D4-0304F4960B4D}" type="presParOf" srcId="{EE0F9EEE-3DB0-481B-9551-FF0F7858EA8E}" destId="{53FA3750-5AF5-47AA-AB42-EEAC97293A95}" srcOrd="4" destOrd="0" presId="urn:microsoft.com/office/officeart/2018/2/layout/IconVerticalSolidList"/>
    <dgm:cxn modelId="{49B0AFBA-BC4F-4113-8A98-B9E842BDBEA2}" type="presParOf" srcId="{F064876E-EE19-4260-B69A-06D8B7318528}" destId="{A21A57EB-4FA9-47FB-B1A3-EA3A46D223D1}" srcOrd="1" destOrd="0" presId="urn:microsoft.com/office/officeart/2018/2/layout/IconVerticalSolidList"/>
    <dgm:cxn modelId="{0FE7F3A8-F770-49C2-BF5A-6B521F22E64E}" type="presParOf" srcId="{F064876E-EE19-4260-B69A-06D8B7318528}" destId="{459C56CB-192F-4E3F-8218-3482214D52C2}" srcOrd="2" destOrd="0" presId="urn:microsoft.com/office/officeart/2018/2/layout/IconVerticalSolidList"/>
    <dgm:cxn modelId="{B596CEE2-9484-49B8-A00C-216897BB0374}" type="presParOf" srcId="{459C56CB-192F-4E3F-8218-3482214D52C2}" destId="{56C93C87-532F-4487-9E8B-DB061EFE0C53}" srcOrd="0" destOrd="0" presId="urn:microsoft.com/office/officeart/2018/2/layout/IconVerticalSolidList"/>
    <dgm:cxn modelId="{93DF3A21-763B-4CA2-ACEF-E458313E9AEF}" type="presParOf" srcId="{459C56CB-192F-4E3F-8218-3482214D52C2}" destId="{205B6B5A-6406-49EB-837D-C74A939A686D}" srcOrd="1" destOrd="0" presId="urn:microsoft.com/office/officeart/2018/2/layout/IconVerticalSolidList"/>
    <dgm:cxn modelId="{70FE91B9-CD53-4233-838D-617A4D969764}" type="presParOf" srcId="{459C56CB-192F-4E3F-8218-3482214D52C2}" destId="{1F54DAA3-9950-4455-93FE-272A367030C2}" srcOrd="2" destOrd="0" presId="urn:microsoft.com/office/officeart/2018/2/layout/IconVerticalSolidList"/>
    <dgm:cxn modelId="{C83F7716-D498-420F-8762-2C321CEF75AB}" type="presParOf" srcId="{459C56CB-192F-4E3F-8218-3482214D52C2}" destId="{5F056868-6D44-4E6B-9BD4-944F2261589B}" srcOrd="3" destOrd="0" presId="urn:microsoft.com/office/officeart/2018/2/layout/IconVerticalSolidList"/>
    <dgm:cxn modelId="{166706C8-FCF8-408E-902D-9AD77D2BE5DC}" type="presParOf" srcId="{459C56CB-192F-4E3F-8218-3482214D52C2}" destId="{0CBDD082-4994-414E-ADC8-1B332DC46CFF}" srcOrd="4" destOrd="0" presId="urn:microsoft.com/office/officeart/2018/2/layout/IconVerticalSolidList"/>
    <dgm:cxn modelId="{0F01407C-DE56-454D-8959-328F28B7E298}" type="presParOf" srcId="{F064876E-EE19-4260-B69A-06D8B7318528}" destId="{D6B053F8-D9CE-41FD-AF20-ED4ACEA1BDCD}" srcOrd="3" destOrd="0" presId="urn:microsoft.com/office/officeart/2018/2/layout/IconVerticalSolidList"/>
    <dgm:cxn modelId="{15745408-DBBA-4C0C-9A03-B7BF6B9D2BD7}" type="presParOf" srcId="{F064876E-EE19-4260-B69A-06D8B7318528}" destId="{645CC140-B8C5-4F04-8AA5-1D11257D3D26}" srcOrd="4" destOrd="0" presId="urn:microsoft.com/office/officeart/2018/2/layout/IconVerticalSolidList"/>
    <dgm:cxn modelId="{B350CD03-FDD1-40E2-BC65-97BDFCA1A316}" type="presParOf" srcId="{645CC140-B8C5-4F04-8AA5-1D11257D3D26}" destId="{2D88D3EF-4DBB-47F6-BE38-DF430B530BF7}" srcOrd="0" destOrd="0" presId="urn:microsoft.com/office/officeart/2018/2/layout/IconVerticalSolidList"/>
    <dgm:cxn modelId="{95042820-B50F-4CAF-82A1-AB8C1C359CE4}" type="presParOf" srcId="{645CC140-B8C5-4F04-8AA5-1D11257D3D26}" destId="{F4EE2FD3-1DEF-4369-88B5-1010953B0189}" srcOrd="1" destOrd="0" presId="urn:microsoft.com/office/officeart/2018/2/layout/IconVerticalSolidList"/>
    <dgm:cxn modelId="{CFE9BB9D-8CBE-410D-BAF6-CD75A74B5318}" type="presParOf" srcId="{645CC140-B8C5-4F04-8AA5-1D11257D3D26}" destId="{17508E3D-DD9E-4C08-BF8B-2608FEBCE5D3}" srcOrd="2" destOrd="0" presId="urn:microsoft.com/office/officeart/2018/2/layout/IconVerticalSolidList"/>
    <dgm:cxn modelId="{ACD4117D-9308-42DC-A710-5C0E2334B18A}" type="presParOf" srcId="{645CC140-B8C5-4F04-8AA5-1D11257D3D26}" destId="{67AFCFE2-2E03-4834-8C7B-ED91EE919065}" srcOrd="3" destOrd="0" presId="urn:microsoft.com/office/officeart/2018/2/layout/IconVerticalSolidList"/>
    <dgm:cxn modelId="{31C1B82F-F273-4248-88D7-5D3207FFBD9D}" type="presParOf" srcId="{645CC140-B8C5-4F04-8AA5-1D11257D3D26}" destId="{553EF17A-BC92-4D2F-A70F-0D1164F6ABC2}" srcOrd="4" destOrd="0" presId="urn:microsoft.com/office/officeart/2018/2/layout/IconVerticalSolidList"/>
    <dgm:cxn modelId="{C7123C43-EDF9-47CB-BE6B-6983A78FDFC8}" type="presParOf" srcId="{F064876E-EE19-4260-B69A-06D8B7318528}" destId="{E6250EF2-4822-4EF0-BAB1-1D396042D2B2}" srcOrd="5" destOrd="0" presId="urn:microsoft.com/office/officeart/2018/2/layout/IconVerticalSolidList"/>
    <dgm:cxn modelId="{FD238DFA-F033-4269-8AF7-A415175834CD}" type="presParOf" srcId="{F064876E-EE19-4260-B69A-06D8B7318528}" destId="{A507F7FD-0AFB-458E-9E66-CE3B8D5D1789}" srcOrd="6" destOrd="0" presId="urn:microsoft.com/office/officeart/2018/2/layout/IconVerticalSolidList"/>
    <dgm:cxn modelId="{BF843329-0CE9-4B06-8883-C583875D3CA0}" type="presParOf" srcId="{A507F7FD-0AFB-458E-9E66-CE3B8D5D1789}" destId="{A7AF7C4E-EE08-4A7F-97B3-3A2D001FC03B}" srcOrd="0" destOrd="0" presId="urn:microsoft.com/office/officeart/2018/2/layout/IconVerticalSolidList"/>
    <dgm:cxn modelId="{96EF9F53-831D-40C0-BC82-82BB1FB27710}" type="presParOf" srcId="{A507F7FD-0AFB-458E-9E66-CE3B8D5D1789}" destId="{F0C51E1A-2CF5-423E-9D3A-09CED56493B7}" srcOrd="1" destOrd="0" presId="urn:microsoft.com/office/officeart/2018/2/layout/IconVerticalSolidList"/>
    <dgm:cxn modelId="{5973636A-D250-4C54-847F-E5FB696A1D9B}" type="presParOf" srcId="{A507F7FD-0AFB-458E-9E66-CE3B8D5D1789}" destId="{08C196D3-04C3-4060-AC3E-D8CAC0697E20}" srcOrd="2" destOrd="0" presId="urn:microsoft.com/office/officeart/2018/2/layout/IconVerticalSolidList"/>
    <dgm:cxn modelId="{F0A82FCE-BED1-46E3-BD7A-FEE72B83A2EB}" type="presParOf" srcId="{A507F7FD-0AFB-458E-9E66-CE3B8D5D1789}" destId="{BA882138-D87D-468E-9F22-4BD0E1585157}" srcOrd="3" destOrd="0" presId="urn:microsoft.com/office/officeart/2018/2/layout/IconVerticalSolidList"/>
    <dgm:cxn modelId="{D8188DD7-F7D0-4506-B40A-69C297A99F30}" type="presParOf" srcId="{A507F7FD-0AFB-458E-9E66-CE3B8D5D1789}" destId="{1225966C-561D-4BA7-96B6-EBFD61FEFB2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64224-5E11-4C48-9484-F8CB32ABE494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9BB94-C7E9-4235-848D-6626DF179A4B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C2011-4E48-43B3-94CF-FB806C1F2AD6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 Studio Code (</a:t>
          </a:r>
          <a:r>
            <a:rPr lang="en-US" sz="2500" kern="1200" dirty="0" err="1"/>
            <a:t>VSCode</a:t>
          </a:r>
          <a:r>
            <a:rPr lang="en-US" sz="2500" kern="1200" dirty="0"/>
            <a:t>)</a:t>
          </a:r>
        </a:p>
      </dsp:txBody>
      <dsp:txXfrm>
        <a:off x="1866111" y="690"/>
        <a:ext cx="4382288" cy="1615680"/>
      </dsp:txXfrm>
    </dsp:sp>
    <dsp:sp modelId="{0955152A-479A-4EEA-8067-027C78108E70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BCFC1-01D5-440B-8C9B-DDB71FA8B8B5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D1110-0AC1-4338-AC49-81C1D52AE112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Node.js</a:t>
          </a:r>
        </a:p>
      </dsp:txBody>
      <dsp:txXfrm>
        <a:off x="1866111" y="2020291"/>
        <a:ext cx="4382288" cy="1615680"/>
      </dsp:txXfrm>
    </dsp:sp>
    <dsp:sp modelId="{F66A8EA2-D50E-4564-AFAA-E77839A73755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F1F28-2701-44B0-9203-CD5B31F64FC6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1BC1-C0F8-4331-B85F-413A43556D25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Live-server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78275-6064-4DB0-AC8A-13D4BBBC3C48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8FAD5-DAF9-4060-A4E8-B86FA67ACD3C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4E050-3725-4D76-9043-AB854AD45B46}">
      <dsp:nvSpPr>
        <dsp:cNvPr id="0" name=""/>
        <dsp:cNvSpPr/>
      </dsp:nvSpPr>
      <dsp:spPr>
        <a:xfrm>
          <a:off x="1374223" y="2347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Typografi</a:t>
          </a:r>
        </a:p>
      </dsp:txBody>
      <dsp:txXfrm>
        <a:off x="1374223" y="2347"/>
        <a:ext cx="2811780" cy="1189803"/>
      </dsp:txXfrm>
    </dsp:sp>
    <dsp:sp modelId="{53FA3750-5AF5-47AA-AB42-EEAC97293A95}">
      <dsp:nvSpPr>
        <dsp:cNvPr id="0" name=""/>
        <dsp:cNvSpPr/>
      </dsp:nvSpPr>
      <dsp:spPr>
        <a:xfrm>
          <a:off x="4186003" y="2347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h1-h6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strong</a:t>
          </a:r>
        </a:p>
      </dsp:txBody>
      <dsp:txXfrm>
        <a:off x="4186003" y="2347"/>
        <a:ext cx="2062396" cy="1189803"/>
      </dsp:txXfrm>
    </dsp:sp>
    <dsp:sp modelId="{56C93C87-532F-4487-9E8B-DB061EFE0C53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B6B5A-6406-49EB-837D-C74A939A686D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56868-6D44-4E6B-9BD4-944F2261589B}">
      <dsp:nvSpPr>
        <dsp:cNvPr id="0" name=""/>
        <dsp:cNvSpPr/>
      </dsp:nvSpPr>
      <dsp:spPr>
        <a:xfrm>
          <a:off x="1374223" y="1489602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Struktur </a:t>
          </a:r>
        </a:p>
      </dsp:txBody>
      <dsp:txXfrm>
        <a:off x="1374223" y="1489602"/>
        <a:ext cx="2811780" cy="1189803"/>
      </dsp:txXfrm>
    </dsp:sp>
    <dsp:sp modelId="{0CBDD082-4994-414E-ADC8-1B332DC46CFF}">
      <dsp:nvSpPr>
        <dsp:cNvPr id="0" name=""/>
        <dsp:cNvSpPr/>
      </dsp:nvSpPr>
      <dsp:spPr>
        <a:xfrm>
          <a:off x="4186003" y="1489602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 </a:t>
          </a:r>
          <a:r>
            <a:rPr lang="en-US" sz="1100" kern="1200" dirty="0" err="1"/>
            <a:t>förregående</a:t>
          </a:r>
          <a:r>
            <a:rPr lang="en-US" sz="1100" kern="1200" dirty="0"/>
            <a:t> slide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div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</a:t>
          </a:r>
        </a:p>
      </dsp:txBody>
      <dsp:txXfrm>
        <a:off x="4186003" y="1489602"/>
        <a:ext cx="2062396" cy="1189803"/>
      </dsp:txXfrm>
    </dsp:sp>
    <dsp:sp modelId="{2D88D3EF-4DBB-47F6-BE38-DF430B530BF7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E2FD3-1DEF-4369-88B5-1010953B0189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FCFE2-2E03-4834-8C7B-ED91EE919065}">
      <dsp:nvSpPr>
        <dsp:cNvPr id="0" name=""/>
        <dsp:cNvSpPr/>
      </dsp:nvSpPr>
      <dsp:spPr>
        <a:xfrm>
          <a:off x="1374223" y="2976856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Media</a:t>
          </a:r>
        </a:p>
      </dsp:txBody>
      <dsp:txXfrm>
        <a:off x="1374223" y="2976856"/>
        <a:ext cx="2811780" cy="1189803"/>
      </dsp:txXfrm>
    </dsp:sp>
    <dsp:sp modelId="{553EF17A-BC92-4D2F-A70F-0D1164F6ABC2}">
      <dsp:nvSpPr>
        <dsp:cNvPr id="0" name=""/>
        <dsp:cNvSpPr/>
      </dsp:nvSpPr>
      <dsp:spPr>
        <a:xfrm>
          <a:off x="4186003" y="2976856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img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video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audio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iframe</a:t>
          </a:r>
        </a:p>
      </dsp:txBody>
      <dsp:txXfrm>
        <a:off x="4186003" y="2976856"/>
        <a:ext cx="2062396" cy="1189803"/>
      </dsp:txXfrm>
    </dsp:sp>
    <dsp:sp modelId="{A7AF7C4E-EE08-4A7F-97B3-3A2D001FC03B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51E1A-2CF5-423E-9D3A-09CED56493B7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82138-D87D-468E-9F22-4BD0E1585157}">
      <dsp:nvSpPr>
        <dsp:cNvPr id="0" name=""/>
        <dsp:cNvSpPr/>
      </dsp:nvSpPr>
      <dsp:spPr>
        <a:xfrm>
          <a:off x="1374223" y="4464111"/>
          <a:ext cx="2811780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Övrigt</a:t>
          </a:r>
        </a:p>
      </dsp:txBody>
      <dsp:txXfrm>
        <a:off x="1374223" y="4464111"/>
        <a:ext cx="2811780" cy="1189803"/>
      </dsp:txXfrm>
    </dsp:sp>
    <dsp:sp modelId="{1225966C-561D-4BA7-96B6-EBFD61FEFB27}">
      <dsp:nvSpPr>
        <dsp:cNvPr id="0" name=""/>
        <dsp:cNvSpPr/>
      </dsp:nvSpPr>
      <dsp:spPr>
        <a:xfrm>
          <a:off x="4186003" y="4464111"/>
          <a:ext cx="206239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script</a:t>
          </a:r>
        </a:p>
      </dsp:txBody>
      <dsp:txXfrm>
        <a:off x="4186003" y="4464111"/>
        <a:ext cx="2062396" cy="1189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2BF7-4A47-EC4D-B38D-D5AEDD6C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76C7E-0AAF-C54E-BA9C-0481FF2E8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2F9-D22B-294A-A511-85BD5066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9857-C4B9-C14B-BD3D-FAC6EB79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870A-8C24-124A-BFC0-0EDD10CB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7838-049D-384E-9A15-D9F37CC9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C2E0C-55C9-0447-91A9-978C3040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104E-8346-CA44-B137-DC430F55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5DB7-621D-2A44-AD20-E5E9F299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18A3F-FEA9-BB49-8AF2-A8C02418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804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CF9F1-7F2E-A343-85E2-231ACC488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C56A3-A92F-6249-A6A9-D274774A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2A7B-ECC0-1F4F-B2F2-FA4B1E4D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4BD8-D720-9143-BED5-7BB6D947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66A4-164D-B740-AE92-488A6126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588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4F9C-309A-0640-A950-BE7497BB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1D86-D154-204B-8309-F112F6FD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C0A0-629B-9543-92BC-D2B35E8C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D30F0-4F0C-434B-911C-306A751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6899-FEA5-3A4C-9D70-2B7D1C7B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3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33A2-F429-1649-AE0B-B6B3194C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BB0D-8792-B04D-A664-4176FF10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BF1A-1D9F-6C43-8DC4-732032CE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E253D-3EA3-244C-AD70-6FC00211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8E8E-3F3A-914D-A74A-FBDD3D25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83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37F2-38A9-1F40-8211-B6261D74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CF9-06C0-414F-A4E4-91FFA708D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85DEC-B269-914F-9B9E-A6D29ED74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E046-7099-B34A-8DB7-902A166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3C227-D7A7-904E-9F20-39ECC4C8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E5F2-A0EF-7346-934E-5330C940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41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57A4-04BD-FC4A-9503-EFC23A1F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C5ADD-1218-F44A-A3B4-06E99697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D0389-C7E1-FF49-88E5-2F71B9622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B2828-4189-B444-A1CE-1505BE38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F9B33-9BBA-F04B-B196-CD33E242A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8C159-9B3F-184E-A76B-9AC62F70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E332F-DF25-054E-A9DB-1BD0A5BA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94144-23DF-D949-8FC5-8B886364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825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26BC-757F-ED43-8F97-3D8FFAA3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8BDEF-3B06-F246-AA5B-A09C077A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749B-A4F4-D144-9B84-37EE113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74753-38D6-4343-A375-C5A1989A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7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ADF04-0CD4-0849-9D0C-7C901BEB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913F4-601F-784F-AF58-2784454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524AA-42BB-6D41-B323-F2D73E2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181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03EA-EE84-C24B-AEB8-50C921A6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492D-E93F-2940-A05F-7FEBC2EB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18D3-AF37-BD4E-A7BC-211708CA7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ABCD2-848D-EC41-9E6C-86792E80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96EB-6CDB-304F-B86B-0F66EA4F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F1F4-513A-8649-A3AA-CBA172FA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81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AC02-0130-7C40-8D2C-2AD77474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DDDE9-22EA-464D-9D85-B66B40640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8F5D-919E-2344-9A6F-1FC6F16F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F054F-84EC-CB40-8A5D-ACE0DC6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F58E-EFBF-2444-B98E-9D0A4C60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4D9D-522F-5F4E-B09A-CCED19FD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6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75DEA-7E5B-AC47-8455-E02987D4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66C9-7CC8-F148-B15C-46DD0102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F0B3-1BAC-E14B-B61B-C9B683D20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505D-DE64-0343-B550-3A766DCB2643}" type="datetimeFigureOut">
              <a:rPr lang="sv-SE" smtClean="0"/>
              <a:t>2021-01-07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0E83-7AFD-324F-8FF1-0DFC18C5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DB1F-3A1A-0B4B-83EE-88B359904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C8D4-58F0-A646-888F-47DEFFD9F7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02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live-serve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hyperlink" Target="http://www.entyp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dribbble.co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FAF27-D1E5-AC43-84A8-C3AB2EE80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Webbutveckling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8DD1B-E2A0-FE48-B3A3-407F29AEF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>
            <a:normAutofit/>
          </a:bodyPr>
          <a:lstStyle/>
          <a:p>
            <a:pPr algn="r"/>
            <a:r>
              <a:rPr lang="sv-SE">
                <a:solidFill>
                  <a:srgbClr val="FFFFFF"/>
                </a:solidFill>
              </a:rPr>
              <a:t>Med Arasto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84A17-D221-AF43-8877-4B6F6DCA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7572"/>
            <a:ext cx="5608320" cy="4318406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AB12349-3720-B940-88C8-66F33109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35" y="6184900"/>
            <a:ext cx="2425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2B2B5-BBB9-D74B-8A46-86175EAE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bg1"/>
                </a:solidFill>
              </a:rPr>
              <a:t>live-server</a:t>
            </a:r>
          </a:p>
        </p:txBody>
      </p:sp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8A9C424-1D08-7441-968B-62BAE563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94A5-EC4E-FD4D-91AD-25C08FAA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1801369"/>
          </a:xfrm>
        </p:spPr>
        <p:txBody>
          <a:bodyPr anchor="ctr">
            <a:normAutofit/>
          </a:bodyPr>
          <a:lstStyle/>
          <a:p>
            <a:r>
              <a:rPr lang="sv-SE" sz="2200" dirty="0">
                <a:hlinkClick r:id="rId3"/>
              </a:rPr>
              <a:t>https://www.npmjs.com/package/live-server</a:t>
            </a:r>
            <a:endParaRPr lang="sv-SE" sz="2200" dirty="0"/>
          </a:p>
          <a:p>
            <a:endParaRPr lang="sv-SE" sz="2200" dirty="0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ACE05D3-EF58-BB4D-A07E-C73C5D184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55" y="4691062"/>
            <a:ext cx="4000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1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99933-7989-FA42-BC14-1528A05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000000"/>
                </a:solidFill>
              </a:rPr>
              <a:t>HTML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6" descr="Web Design">
            <a:extLst>
              <a:ext uri="{FF2B5EF4-FFF2-40B4-BE49-F238E27FC236}">
                <a16:creationId xmlns:a16="http://schemas.microsoft.com/office/drawing/2014/main" id="{9409B87F-0731-44D0-883B-754692887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9A1A-F57C-3642-9E2F-F221CCDF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000">
                <a:solidFill>
                  <a:srgbClr val="000000"/>
                </a:solidFill>
              </a:rPr>
              <a:t>Hyper Text Markup Language…?</a:t>
            </a:r>
          </a:p>
        </p:txBody>
      </p:sp>
    </p:spTree>
    <p:extLst>
      <p:ext uri="{BB962C8B-B14F-4D97-AF65-F5344CB8AC3E}">
        <p14:creationId xmlns:p14="http://schemas.microsoft.com/office/powerpoint/2010/main" val="3816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34B68CD-A170-4B4C-8F38-4D8609E07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7" b="796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B94D-39A2-5447-AB8F-B364E507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1" y="382678"/>
            <a:ext cx="2641857" cy="188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Innehåll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på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vanlig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hemsida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86BBAC-C9D0-6148-944E-5AE83059602A}"/>
              </a:ext>
            </a:extLst>
          </p:cNvPr>
          <p:cNvSpPr/>
          <p:nvPr/>
        </p:nvSpPr>
        <p:spPr>
          <a:xfrm>
            <a:off x="4143840" y="845422"/>
            <a:ext cx="1111651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Bild</a:t>
            </a:r>
            <a:endParaRPr lang="sv-SE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2B94C62C-FC44-CD46-8718-CBF479824948}"/>
              </a:ext>
            </a:extLst>
          </p:cNvPr>
          <p:cNvSpPr/>
          <p:nvPr/>
        </p:nvSpPr>
        <p:spPr>
          <a:xfrm>
            <a:off x="5255491" y="2581227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Huvudrubrik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9F41AB1-D3B5-5242-8198-CEB42EFE3CBC}"/>
              </a:ext>
            </a:extLst>
          </p:cNvPr>
          <p:cNvSpPr/>
          <p:nvPr/>
        </p:nvSpPr>
        <p:spPr>
          <a:xfrm>
            <a:off x="2222156" y="3040745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Underrubrik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9151226-0504-3146-BF2E-20A6144A8D68}"/>
              </a:ext>
            </a:extLst>
          </p:cNvPr>
          <p:cNvSpPr/>
          <p:nvPr/>
        </p:nvSpPr>
        <p:spPr>
          <a:xfrm>
            <a:off x="2222155" y="377809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Underrubrik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EDB97D6F-1FB5-2840-9DBE-FB91F3E7B67E}"/>
              </a:ext>
            </a:extLst>
          </p:cNvPr>
          <p:cNvSpPr/>
          <p:nvPr/>
        </p:nvSpPr>
        <p:spPr>
          <a:xfrm>
            <a:off x="2324185" y="475063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Punktlista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EDCC2B10-C0E8-804D-893B-31498DA421FC}"/>
              </a:ext>
            </a:extLst>
          </p:cNvPr>
          <p:cNvSpPr/>
          <p:nvPr/>
        </p:nvSpPr>
        <p:spPr>
          <a:xfrm>
            <a:off x="5150254" y="6012578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Numrerad lista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FEE1D29-6C18-8544-9099-75861ECFB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2" y="5527532"/>
            <a:ext cx="2071093" cy="1180523"/>
          </a:xfrm>
          <a:prstGeom prst="rect">
            <a:avLst/>
          </a:prstGeom>
        </p:spPr>
      </p:pic>
      <p:sp>
        <p:nvSpPr>
          <p:cNvPr id="21" name="Pentagon 20">
            <a:extLst>
              <a:ext uri="{FF2B5EF4-FFF2-40B4-BE49-F238E27FC236}">
                <a16:creationId xmlns:a16="http://schemas.microsoft.com/office/drawing/2014/main" id="{E4C026C2-1467-E148-A999-7E0D626B0E4B}"/>
              </a:ext>
            </a:extLst>
          </p:cNvPr>
          <p:cNvSpPr/>
          <p:nvPr/>
        </p:nvSpPr>
        <p:spPr>
          <a:xfrm flipH="1">
            <a:off x="2238856" y="5984089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Brödtext</a:t>
            </a:r>
          </a:p>
        </p:txBody>
      </p:sp>
    </p:spTree>
    <p:extLst>
      <p:ext uri="{BB962C8B-B14F-4D97-AF65-F5344CB8AC3E}">
        <p14:creationId xmlns:p14="http://schemas.microsoft.com/office/powerpoint/2010/main" val="331895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34B68CD-A170-4B4C-8F38-4D8609E07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37" b="796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B94D-39A2-5447-AB8F-B364E507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1" y="382678"/>
            <a:ext cx="2641857" cy="188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Innehåll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på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vanlig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hemsida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0A86BBAC-C9D0-6148-944E-5AE83059602A}"/>
              </a:ext>
            </a:extLst>
          </p:cNvPr>
          <p:cNvSpPr/>
          <p:nvPr/>
        </p:nvSpPr>
        <p:spPr>
          <a:xfrm>
            <a:off x="4143840" y="845422"/>
            <a:ext cx="1111651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img</a:t>
            </a:r>
            <a:r>
              <a:rPr lang="sv-SE" dirty="0"/>
              <a:t>&gt;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2B94C62C-FC44-CD46-8718-CBF479824948}"/>
              </a:ext>
            </a:extLst>
          </p:cNvPr>
          <p:cNvSpPr/>
          <p:nvPr/>
        </p:nvSpPr>
        <p:spPr>
          <a:xfrm>
            <a:off x="5255491" y="2581227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&lt;h1&gt;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9F41AB1-D3B5-5242-8198-CEB42EFE3CBC}"/>
              </a:ext>
            </a:extLst>
          </p:cNvPr>
          <p:cNvSpPr/>
          <p:nvPr/>
        </p:nvSpPr>
        <p:spPr>
          <a:xfrm>
            <a:off x="2222156" y="3040745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&lt;h3&gt;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9151226-0504-3146-BF2E-20A6144A8D68}"/>
              </a:ext>
            </a:extLst>
          </p:cNvPr>
          <p:cNvSpPr/>
          <p:nvPr/>
        </p:nvSpPr>
        <p:spPr>
          <a:xfrm>
            <a:off x="2222155" y="377809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&lt;h2&gt;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EDB97D6F-1FB5-2840-9DBE-FB91F3E7B67E}"/>
              </a:ext>
            </a:extLst>
          </p:cNvPr>
          <p:cNvSpPr/>
          <p:nvPr/>
        </p:nvSpPr>
        <p:spPr>
          <a:xfrm>
            <a:off x="2324185" y="4750634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ul</a:t>
            </a:r>
            <a:r>
              <a:rPr lang="sv-SE" dirty="0"/>
              <a:t>&gt;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EDCC2B10-C0E8-804D-893B-31498DA421FC}"/>
              </a:ext>
            </a:extLst>
          </p:cNvPr>
          <p:cNvSpPr/>
          <p:nvPr/>
        </p:nvSpPr>
        <p:spPr>
          <a:xfrm>
            <a:off x="5150254" y="6012578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</a:t>
            </a:r>
            <a:r>
              <a:rPr lang="sv-SE" dirty="0" err="1"/>
              <a:t>ol</a:t>
            </a:r>
            <a:r>
              <a:rPr lang="sv-SE" dirty="0"/>
              <a:t>&gt;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7BE261D0-2FE7-7A47-AAEE-C68DC0B7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2" y="5527532"/>
            <a:ext cx="2071093" cy="1180523"/>
          </a:xfrm>
          <a:prstGeom prst="rect">
            <a:avLst/>
          </a:prstGeom>
        </p:spPr>
      </p:pic>
      <p:sp>
        <p:nvSpPr>
          <p:cNvPr id="21" name="Pentagon 20">
            <a:extLst>
              <a:ext uri="{FF2B5EF4-FFF2-40B4-BE49-F238E27FC236}">
                <a16:creationId xmlns:a16="http://schemas.microsoft.com/office/drawing/2014/main" id="{F0619501-0C3B-4547-B980-3F2A3991FF80}"/>
              </a:ext>
            </a:extLst>
          </p:cNvPr>
          <p:cNvSpPr/>
          <p:nvPr/>
        </p:nvSpPr>
        <p:spPr>
          <a:xfrm flipH="1">
            <a:off x="2238856" y="5984089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139649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D228F-FF85-3043-9DFB-89195998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Övning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0600-9F37-F344-BB94-A5EDBA1B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07" y="4460487"/>
            <a:ext cx="3377184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Vilka innehållstyper finner ni i följande layout?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34AECC-730B-EF42-AD6E-611160A3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30" y="0"/>
            <a:ext cx="825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48BE-7840-A145-A605-046CA41F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24" name="Content Placeholder 9" descr="Text, letter&#10;&#10;Description automatically generated">
            <a:extLst>
              <a:ext uri="{FF2B5EF4-FFF2-40B4-BE49-F238E27FC236}">
                <a16:creationId xmlns:a16="http://schemas.microsoft.com/office/drawing/2014/main" id="{B040416A-4576-5945-A0CE-779275E5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25" y="1653484"/>
            <a:ext cx="6554788" cy="3538333"/>
          </a:xfrm>
        </p:spPr>
      </p:pic>
    </p:spTree>
    <p:extLst>
      <p:ext uri="{BB962C8B-B14F-4D97-AF65-F5344CB8AC3E}">
        <p14:creationId xmlns:p14="http://schemas.microsoft.com/office/powerpoint/2010/main" val="249222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C48BE-7840-A145-A605-046CA41F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CD622A2F-4BC9-D945-BC26-399CA817C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346" y="1286596"/>
            <a:ext cx="6834078" cy="4305083"/>
          </a:xfrm>
        </p:spPr>
      </p:pic>
      <p:sp>
        <p:nvSpPr>
          <p:cNvPr id="16" name="Pentagon 15">
            <a:extLst>
              <a:ext uri="{FF2B5EF4-FFF2-40B4-BE49-F238E27FC236}">
                <a16:creationId xmlns:a16="http://schemas.microsoft.com/office/drawing/2014/main" id="{073210BE-4C46-574D-8AAF-86F79B6877E1}"/>
              </a:ext>
            </a:extLst>
          </p:cNvPr>
          <p:cNvSpPr/>
          <p:nvPr/>
        </p:nvSpPr>
        <p:spPr>
          <a:xfrm flipH="1">
            <a:off x="8611947" y="1286596"/>
            <a:ext cx="17133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Dokumenttyp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FAFD8576-1A12-C045-BE1D-AF09D0D79639}"/>
              </a:ext>
            </a:extLst>
          </p:cNvPr>
          <p:cNvSpPr/>
          <p:nvPr/>
        </p:nvSpPr>
        <p:spPr>
          <a:xfrm flipH="1">
            <a:off x="8611946" y="1683760"/>
            <a:ext cx="2591762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Här börjar HTML koden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FB5AF9D4-C569-4E48-941F-20171C4E012D}"/>
              </a:ext>
            </a:extLst>
          </p:cNvPr>
          <p:cNvSpPr/>
          <p:nvPr/>
        </p:nvSpPr>
        <p:spPr>
          <a:xfrm flipH="1">
            <a:off x="7221874" y="2135372"/>
            <a:ext cx="3335290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Instruktioner till webbläsaren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B50C78C-2FD8-714D-8838-0EC9970845EF}"/>
              </a:ext>
            </a:extLst>
          </p:cNvPr>
          <p:cNvSpPr/>
          <p:nvPr/>
        </p:nvSpPr>
        <p:spPr>
          <a:xfrm flipH="1">
            <a:off x="10021454" y="2542678"/>
            <a:ext cx="21705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Teckenuppsättning</a:t>
            </a:r>
          </a:p>
        </p:txBody>
      </p:sp>
      <p:pic>
        <p:nvPicPr>
          <p:cNvPr id="9" name="Picture 8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426CE96E-177D-D345-A11F-D290C2BE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62" y="6002695"/>
            <a:ext cx="2265218" cy="508957"/>
          </a:xfrm>
          <a:prstGeom prst="rect">
            <a:avLst/>
          </a:prstGeom>
        </p:spPr>
      </p:pic>
      <p:sp>
        <p:nvSpPr>
          <p:cNvPr id="25" name="Pentagon 24">
            <a:extLst>
              <a:ext uri="{FF2B5EF4-FFF2-40B4-BE49-F238E27FC236}">
                <a16:creationId xmlns:a16="http://schemas.microsoft.com/office/drawing/2014/main" id="{B65B1D64-95A0-A64E-8EEF-182431A22554}"/>
              </a:ext>
            </a:extLst>
          </p:cNvPr>
          <p:cNvSpPr/>
          <p:nvPr/>
        </p:nvSpPr>
        <p:spPr>
          <a:xfrm flipH="1">
            <a:off x="7009437" y="3863525"/>
            <a:ext cx="2513253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Här börjar innehållet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8B058D49-1C21-6E48-9F20-0F1EC836C506}"/>
              </a:ext>
            </a:extLst>
          </p:cNvPr>
          <p:cNvSpPr/>
          <p:nvPr/>
        </p:nvSpPr>
        <p:spPr>
          <a:xfrm flipH="1">
            <a:off x="9689143" y="2970356"/>
            <a:ext cx="2170545" cy="3971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sv-SE" dirty="0"/>
              <a:t>Titeln i aktuell flik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754D9-B267-3C4F-B52D-F9C7D5525F8A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10673771" y="3367520"/>
            <a:ext cx="199935" cy="2635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5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Taggar (element)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E006-4C70-2D4B-8925-0C1E2D27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&lt;h1&gt;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Arastos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fantastiska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kakor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en-GB" sz="2000" dirty="0">
                <a:solidFill>
                  <a:srgbClr val="FFC000"/>
                </a:solidFill>
                <a:latin typeface="PT Mono"/>
                <a:ea typeface="PT Mono"/>
                <a:cs typeface="PT Mono"/>
                <a:sym typeface="PT Mono"/>
              </a:rPr>
              <a:t>/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h1&gt;</a:t>
            </a:r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7F633-4E3B-7943-9FCE-E38E19F5BE62}"/>
              </a:ext>
            </a:extLst>
          </p:cNvPr>
          <p:cNvSpPr txBox="1"/>
          <p:nvPr/>
        </p:nvSpPr>
        <p:spPr>
          <a:xfrm>
            <a:off x="6606051" y="4257964"/>
            <a:ext cx="29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dirty="0"/>
              <a:t>De </a:t>
            </a:r>
            <a:r>
              <a:rPr lang="en-GB" dirty="0" err="1"/>
              <a:t>flesta</a:t>
            </a:r>
            <a:r>
              <a:rPr lang="en-GB" dirty="0"/>
              <a:t> </a:t>
            </a:r>
            <a:r>
              <a:rPr lang="en-GB" dirty="0" err="1"/>
              <a:t>taggar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par</a:t>
            </a:r>
          </a:p>
          <a:p>
            <a:pPr lvl="0" algn="ctr"/>
            <a:r>
              <a:rPr lang="en-GB" dirty="0" err="1"/>
              <a:t>Undantag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ex. </a:t>
            </a:r>
            <a:r>
              <a:rPr lang="en-GB" i="1" dirty="0" err="1"/>
              <a:t>img</a:t>
            </a:r>
            <a:r>
              <a:rPr lang="en-GB" i="1" dirty="0"/>
              <a:t>, hr</a:t>
            </a:r>
          </a:p>
          <a:p>
            <a:endParaRPr lang="sv-SE" dirty="0"/>
          </a:p>
        </p:txBody>
      </p:sp>
      <p:sp>
        <p:nvSpPr>
          <p:cNvPr id="17" name="Google Shape;202;p40">
            <a:extLst>
              <a:ext uri="{FF2B5EF4-FFF2-40B4-BE49-F238E27FC236}">
                <a16:creationId xmlns:a16="http://schemas.microsoft.com/office/drawing/2014/main" id="{F7BA598A-8B0C-3B47-AAFF-B58AF67D8B1D}"/>
              </a:ext>
            </a:extLst>
          </p:cNvPr>
          <p:cNvSpPr/>
          <p:nvPr/>
        </p:nvSpPr>
        <p:spPr>
          <a:xfrm>
            <a:off x="4673398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tart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202;p40">
            <a:extLst>
              <a:ext uri="{FF2B5EF4-FFF2-40B4-BE49-F238E27FC236}">
                <a16:creationId xmlns:a16="http://schemas.microsoft.com/office/drawing/2014/main" id="{2723BEFA-BF40-5646-8E61-561A04EC5DB8}"/>
              </a:ext>
            </a:extLst>
          </p:cNvPr>
          <p:cNvSpPr/>
          <p:nvPr/>
        </p:nvSpPr>
        <p:spPr>
          <a:xfrm>
            <a:off x="9498395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top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6027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3986912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Attribut </a:t>
            </a:r>
            <a:br>
              <a:rPr lang="sv-SE" sz="4000" dirty="0">
                <a:solidFill>
                  <a:srgbClr val="FFFFFF"/>
                </a:solidFill>
              </a:rPr>
            </a:br>
            <a:r>
              <a:rPr lang="sv-SE" sz="4000" dirty="0">
                <a:solidFill>
                  <a:srgbClr val="FFFFFF"/>
                </a:solidFill>
              </a:rPr>
              <a:t>(namn och värde)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E006-4C70-2D4B-8925-0C1E2D27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&lt;a </a:t>
            </a:r>
            <a:r>
              <a:rPr lang="en-GB" sz="2000" dirty="0" err="1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href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=“</a:t>
            </a:r>
            <a:r>
              <a:rPr lang="en-GB" sz="2000" dirty="0" err="1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about.html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”&gt; 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Om </a:t>
            </a:r>
            <a:r>
              <a:rPr lang="en-GB" sz="2000" dirty="0" err="1">
                <a:latin typeface="PT Mono"/>
                <a:ea typeface="PT Mono"/>
                <a:cs typeface="PT Mono"/>
                <a:sym typeface="PT Mono"/>
              </a:rPr>
              <a:t>Arasto</a:t>
            </a:r>
            <a:r>
              <a:rPr lang="en-GB" sz="2000" dirty="0">
                <a:latin typeface="PT Mono"/>
                <a:ea typeface="PT Mono"/>
                <a:cs typeface="PT Mono"/>
                <a:sym typeface="PT Mono"/>
              </a:rPr>
              <a:t> 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&lt;</a:t>
            </a:r>
            <a:r>
              <a:rPr lang="en-GB" sz="2000" dirty="0">
                <a:solidFill>
                  <a:srgbClr val="FFC000"/>
                </a:solidFill>
                <a:latin typeface="PT Mono"/>
                <a:ea typeface="PT Mono"/>
                <a:cs typeface="PT Mono"/>
                <a:sym typeface="PT Mono"/>
              </a:rPr>
              <a:t>/</a:t>
            </a:r>
            <a:r>
              <a:rPr lang="en-GB" sz="2000" dirty="0">
                <a:solidFill>
                  <a:srgbClr val="00B0F0"/>
                </a:solidFill>
                <a:latin typeface="PT Mono"/>
                <a:ea typeface="PT Mono"/>
                <a:cs typeface="PT Mono"/>
                <a:sym typeface="PT Mono"/>
              </a:rPr>
              <a:t>a&gt;</a:t>
            </a:r>
          </a:p>
          <a:p>
            <a:pPr marL="0" indent="0">
              <a:buNone/>
            </a:pPr>
            <a:endParaRPr lang="sv-SE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7F633-4E3B-7943-9FCE-E38E19F5BE62}"/>
              </a:ext>
            </a:extLst>
          </p:cNvPr>
          <p:cNvSpPr txBox="1"/>
          <p:nvPr/>
        </p:nvSpPr>
        <p:spPr>
          <a:xfrm>
            <a:off x="6606051" y="4257964"/>
            <a:ext cx="296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GB" dirty="0"/>
              <a:t>De </a:t>
            </a:r>
            <a:r>
              <a:rPr lang="en-GB" dirty="0" err="1"/>
              <a:t>flesta</a:t>
            </a:r>
            <a:r>
              <a:rPr lang="en-GB" dirty="0"/>
              <a:t> </a:t>
            </a:r>
            <a:r>
              <a:rPr lang="en-GB" dirty="0" err="1"/>
              <a:t>taggar</a:t>
            </a:r>
            <a:r>
              <a:rPr lang="en-GB" dirty="0"/>
              <a:t> </a:t>
            </a:r>
            <a:r>
              <a:rPr lang="en-GB" dirty="0" err="1"/>
              <a:t>kommer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par</a:t>
            </a:r>
          </a:p>
          <a:p>
            <a:pPr lvl="0" algn="ctr"/>
            <a:r>
              <a:rPr lang="en-GB" dirty="0" err="1"/>
              <a:t>Undantag</a:t>
            </a:r>
            <a:r>
              <a:rPr lang="en-GB" dirty="0"/>
              <a:t> </a:t>
            </a:r>
            <a:r>
              <a:rPr lang="en-GB" dirty="0" err="1"/>
              <a:t>är</a:t>
            </a:r>
            <a:r>
              <a:rPr lang="en-GB" dirty="0"/>
              <a:t> ex. </a:t>
            </a:r>
            <a:r>
              <a:rPr lang="en-GB" i="1" dirty="0" err="1"/>
              <a:t>img</a:t>
            </a:r>
            <a:r>
              <a:rPr lang="en-GB" i="1" dirty="0"/>
              <a:t>, hr</a:t>
            </a:r>
          </a:p>
          <a:p>
            <a:endParaRPr lang="sv-SE" dirty="0"/>
          </a:p>
        </p:txBody>
      </p:sp>
      <p:sp>
        <p:nvSpPr>
          <p:cNvPr id="17" name="Google Shape;202;p40">
            <a:extLst>
              <a:ext uri="{FF2B5EF4-FFF2-40B4-BE49-F238E27FC236}">
                <a16:creationId xmlns:a16="http://schemas.microsoft.com/office/drawing/2014/main" id="{F7BA598A-8B0C-3B47-AAFF-B58AF67D8B1D}"/>
              </a:ext>
            </a:extLst>
          </p:cNvPr>
          <p:cNvSpPr/>
          <p:nvPr/>
        </p:nvSpPr>
        <p:spPr>
          <a:xfrm>
            <a:off x="4673398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tart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202;p40">
            <a:extLst>
              <a:ext uri="{FF2B5EF4-FFF2-40B4-BE49-F238E27FC236}">
                <a16:creationId xmlns:a16="http://schemas.microsoft.com/office/drawing/2014/main" id="{2723BEFA-BF40-5646-8E61-561A04EC5DB8}"/>
              </a:ext>
            </a:extLst>
          </p:cNvPr>
          <p:cNvSpPr/>
          <p:nvPr/>
        </p:nvSpPr>
        <p:spPr>
          <a:xfrm>
            <a:off x="9498395" y="2107072"/>
            <a:ext cx="1511700" cy="693300"/>
          </a:xfrm>
          <a:prstGeom prst="flowChartOffpage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top tagg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968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707C6-BF0A-054A-800F-A345FA11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86855"/>
            <a:ext cx="3986912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Kommentarer </a:t>
            </a:r>
            <a:br>
              <a:rPr lang="sv-SE" sz="4000" dirty="0">
                <a:solidFill>
                  <a:srgbClr val="FFFFFF"/>
                </a:solidFill>
              </a:rPr>
            </a:br>
            <a:r>
              <a:rPr lang="sv-SE" sz="4000" dirty="0">
                <a:solidFill>
                  <a:srgbClr val="FFFFFF"/>
                </a:solidFill>
              </a:rPr>
              <a:t>i HTML</a:t>
            </a:r>
          </a:p>
        </p:txBody>
      </p:sp>
      <p:pic>
        <p:nvPicPr>
          <p:cNvPr id="31" name="Content Placeholder 30" descr="Text&#10;&#10;Description automatically generated">
            <a:extLst>
              <a:ext uri="{FF2B5EF4-FFF2-40B4-BE49-F238E27FC236}">
                <a16:creationId xmlns:a16="http://schemas.microsoft.com/office/drawing/2014/main" id="{CA2D4A7A-00D8-9D4A-A92C-EBF8C276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812" y="525036"/>
            <a:ext cx="6097146" cy="5787647"/>
          </a:xfrm>
        </p:spPr>
      </p:pic>
    </p:spTree>
    <p:extLst>
      <p:ext uri="{BB962C8B-B14F-4D97-AF65-F5344CB8AC3E}">
        <p14:creationId xmlns:p14="http://schemas.microsoft.com/office/powerpoint/2010/main" val="33170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1D5BE-B0E9-D847-9129-EF7C95ED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 sz="4000" dirty="0"/>
              <a:t>Dagens innehåll	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4ED303C-048C-4AD2-B471-027A3200E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02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8314-597A-FC4A-9F0E-48180233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v-SE" sz="2000" dirty="0"/>
              <a:t>Kurs introduktion</a:t>
            </a:r>
          </a:p>
          <a:p>
            <a:pPr marL="0" indent="0">
              <a:buNone/>
            </a:pPr>
            <a:r>
              <a:rPr lang="sv-SE" sz="2000" dirty="0"/>
              <a:t>Komma igång</a:t>
            </a:r>
          </a:p>
          <a:p>
            <a:pPr marL="0" indent="0">
              <a:buNone/>
            </a:pPr>
            <a:r>
              <a:rPr lang="sv-SE" sz="2000" dirty="0"/>
              <a:t>Installera program</a:t>
            </a:r>
          </a:p>
          <a:p>
            <a:pPr marL="0" indent="0">
              <a:buNone/>
            </a:pPr>
            <a:r>
              <a:rPr lang="sv-SE" sz="2000" dirty="0"/>
              <a:t>HTML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FE48-697B-9D4B-BE62-92B1384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Semantisk 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AC6909-12D1-534C-A4AC-89FC770C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991" y="1780559"/>
            <a:ext cx="2781300" cy="3276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DC1EA1-11DA-2D4A-AA61-CF22F6950D7C}"/>
              </a:ext>
            </a:extLst>
          </p:cNvPr>
          <p:cNvSpPr txBox="1"/>
          <p:nvPr/>
        </p:nvSpPr>
        <p:spPr>
          <a:xfrm>
            <a:off x="107086" y="4475602"/>
            <a:ext cx="379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Semantisk HTML är taggar/element som tydligt talar om vad de har för </a:t>
            </a:r>
            <a:r>
              <a:rPr lang="sv-SE" b="1" dirty="0">
                <a:solidFill>
                  <a:schemeClr val="bg1"/>
                </a:solidFill>
              </a:rPr>
              <a:t>innebörd</a:t>
            </a:r>
            <a:r>
              <a:rPr lang="sv-SE" dirty="0">
                <a:solidFill>
                  <a:schemeClr val="bg1"/>
                </a:solidFill>
              </a:rPr>
              <a:t> för utvecklaren och webbläsaren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E5395-BE7B-0B46-B03E-C8637D0F03EC}"/>
              </a:ext>
            </a:extLst>
          </p:cNvPr>
          <p:cNvSpPr txBox="1"/>
          <p:nvPr/>
        </p:nvSpPr>
        <p:spPr>
          <a:xfrm>
            <a:off x="9134763" y="1572200"/>
            <a:ext cx="23460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&lt;article&gt;</a:t>
            </a:r>
          </a:p>
          <a:p>
            <a:r>
              <a:rPr lang="en-GB" dirty="0"/>
              <a:t>&lt;aside&gt;</a:t>
            </a:r>
          </a:p>
          <a:p>
            <a:r>
              <a:rPr lang="en-GB" dirty="0"/>
              <a:t>&lt;details&gt;</a:t>
            </a:r>
          </a:p>
          <a:p>
            <a:r>
              <a:rPr lang="en-GB" dirty="0"/>
              <a:t>&lt;</a:t>
            </a:r>
            <a:r>
              <a:rPr lang="en-GB" dirty="0" err="1"/>
              <a:t>figcaption</a:t>
            </a:r>
            <a:r>
              <a:rPr lang="en-GB" dirty="0"/>
              <a:t>&gt;</a:t>
            </a:r>
          </a:p>
          <a:p>
            <a:r>
              <a:rPr lang="en-GB" dirty="0"/>
              <a:t>&lt;figure&gt;</a:t>
            </a:r>
          </a:p>
          <a:p>
            <a:r>
              <a:rPr lang="en-GB" dirty="0"/>
              <a:t>&lt;footer&gt;</a:t>
            </a:r>
          </a:p>
          <a:p>
            <a:r>
              <a:rPr lang="en-GB" dirty="0"/>
              <a:t>&lt;header&gt;</a:t>
            </a:r>
          </a:p>
          <a:p>
            <a:r>
              <a:rPr lang="en-GB" dirty="0"/>
              <a:t>&lt;main&gt;</a:t>
            </a:r>
          </a:p>
          <a:p>
            <a:r>
              <a:rPr lang="en-GB" dirty="0"/>
              <a:t>&lt;mark&gt;</a:t>
            </a:r>
          </a:p>
          <a:p>
            <a:r>
              <a:rPr lang="en-GB" dirty="0"/>
              <a:t>&lt;nav&gt;</a:t>
            </a:r>
          </a:p>
          <a:p>
            <a:r>
              <a:rPr lang="en-GB" dirty="0"/>
              <a:t>&lt;section&gt;</a:t>
            </a:r>
          </a:p>
          <a:p>
            <a:r>
              <a:rPr lang="en-GB" dirty="0"/>
              <a:t>&lt;summary&gt;</a:t>
            </a:r>
          </a:p>
          <a:p>
            <a:r>
              <a:rPr lang="en-GB" dirty="0"/>
              <a:t>&lt;time&gt;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CC2C7-CAE8-CB44-B182-7918465E7DC7}"/>
              </a:ext>
            </a:extLst>
          </p:cNvPr>
          <p:cNvSpPr txBox="1"/>
          <p:nvPr/>
        </p:nvSpPr>
        <p:spPr>
          <a:xfrm>
            <a:off x="6157849" y="493713"/>
            <a:ext cx="3911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solidFill>
                  <a:srgbClr val="FF0000"/>
                </a:solidFill>
              </a:rPr>
              <a:t>Rätt tagg på rätt plats!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F8D3D-1B91-A541-BFEC-B6284D57DBAE}"/>
              </a:ext>
            </a:extLst>
          </p:cNvPr>
          <p:cNvSpPr txBox="1"/>
          <p:nvPr/>
        </p:nvSpPr>
        <p:spPr>
          <a:xfrm>
            <a:off x="5276729" y="5877093"/>
            <a:ext cx="620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Viktigt för tillgängligheten samt ranking vid tex Google sökning</a:t>
            </a:r>
          </a:p>
        </p:txBody>
      </p:sp>
    </p:spTree>
    <p:extLst>
      <p:ext uri="{BB962C8B-B14F-4D97-AF65-F5344CB8AC3E}">
        <p14:creationId xmlns:p14="http://schemas.microsoft.com/office/powerpoint/2010/main" val="389912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FE48-697B-9D4B-BE62-92B1384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Semantisk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C1EA1-11DA-2D4A-AA61-CF22F6950D7C}"/>
              </a:ext>
            </a:extLst>
          </p:cNvPr>
          <p:cNvSpPr txBox="1"/>
          <p:nvPr/>
        </p:nvSpPr>
        <p:spPr>
          <a:xfrm>
            <a:off x="107086" y="4475602"/>
            <a:ext cx="379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Semantisk HTML är taggar/element som tydligt talar om vad de har för </a:t>
            </a:r>
            <a:r>
              <a:rPr lang="sv-SE" b="1" dirty="0">
                <a:solidFill>
                  <a:schemeClr val="bg1"/>
                </a:solidFill>
              </a:rPr>
              <a:t>innebörd</a:t>
            </a:r>
            <a:r>
              <a:rPr lang="sv-SE" dirty="0">
                <a:solidFill>
                  <a:schemeClr val="bg1"/>
                </a:solidFill>
              </a:rPr>
              <a:t> för utvecklaren och webbläsaren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0F1496-6ACC-5343-ABC2-0399ABF1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30" y="0"/>
            <a:ext cx="825717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D4F76C-4127-AA43-9DF0-400DEE0A38E6}"/>
              </a:ext>
            </a:extLst>
          </p:cNvPr>
          <p:cNvSpPr/>
          <p:nvPr/>
        </p:nvSpPr>
        <p:spPr>
          <a:xfrm>
            <a:off x="3934830" y="20088"/>
            <a:ext cx="8254122" cy="285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1F224-ACF4-9340-A1FE-7F28BE92308C}"/>
              </a:ext>
            </a:extLst>
          </p:cNvPr>
          <p:cNvSpPr/>
          <p:nvPr/>
        </p:nvSpPr>
        <p:spPr>
          <a:xfrm>
            <a:off x="3934830" y="315844"/>
            <a:ext cx="6118924" cy="43255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8E25F6-ECC6-D246-BB6C-770303CF829E}"/>
              </a:ext>
            </a:extLst>
          </p:cNvPr>
          <p:cNvSpPr/>
          <p:nvPr/>
        </p:nvSpPr>
        <p:spPr>
          <a:xfrm>
            <a:off x="10087611" y="315844"/>
            <a:ext cx="2101341" cy="43255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BF100-1E88-6943-97D3-12F6A2C4F9C3}"/>
              </a:ext>
            </a:extLst>
          </p:cNvPr>
          <p:cNvSpPr/>
          <p:nvPr/>
        </p:nvSpPr>
        <p:spPr>
          <a:xfrm>
            <a:off x="3934831" y="4661722"/>
            <a:ext cx="8271050" cy="218614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E3C4F-5F46-3C4D-B537-A459805E6A51}"/>
              </a:ext>
            </a:extLst>
          </p:cNvPr>
          <p:cNvSpPr txBox="1"/>
          <p:nvPr/>
        </p:nvSpPr>
        <p:spPr>
          <a:xfrm>
            <a:off x="5236852" y="-3181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&lt;</a:t>
            </a:r>
            <a:r>
              <a:rPr lang="sv-SE" dirty="0" err="1">
                <a:solidFill>
                  <a:srgbClr val="FF0000"/>
                </a:solidFill>
              </a:rPr>
              <a:t>header</a:t>
            </a:r>
            <a:r>
              <a:rPr lang="sv-SE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2BFD6-E365-0748-B028-A8A94DD8286E}"/>
              </a:ext>
            </a:extLst>
          </p:cNvPr>
          <p:cNvSpPr/>
          <p:nvPr/>
        </p:nvSpPr>
        <p:spPr>
          <a:xfrm>
            <a:off x="7002641" y="46552"/>
            <a:ext cx="5007587" cy="2128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ACBDE-EB58-F449-B7AE-6784693AD609}"/>
              </a:ext>
            </a:extLst>
          </p:cNvPr>
          <p:cNvSpPr txBox="1"/>
          <p:nvPr/>
        </p:nvSpPr>
        <p:spPr>
          <a:xfrm>
            <a:off x="6351454" y="-33457"/>
            <a:ext cx="7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&lt;nav&gt;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AE14A-F659-6140-9DD6-DF6A27C86D60}"/>
              </a:ext>
            </a:extLst>
          </p:cNvPr>
          <p:cNvSpPr txBox="1"/>
          <p:nvPr/>
        </p:nvSpPr>
        <p:spPr>
          <a:xfrm>
            <a:off x="10675285" y="373075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6"/>
                </a:solidFill>
              </a:rPr>
              <a:t>&lt;</a:t>
            </a:r>
            <a:r>
              <a:rPr lang="sv-SE" dirty="0" err="1">
                <a:solidFill>
                  <a:schemeClr val="accent6"/>
                </a:solidFill>
              </a:rPr>
              <a:t>aside</a:t>
            </a:r>
            <a:r>
              <a:rPr lang="sv-SE" dirty="0">
                <a:solidFill>
                  <a:schemeClr val="accent6"/>
                </a:solidFill>
              </a:rPr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C1D86-C648-FF49-9903-D39CCDFA1900}"/>
              </a:ext>
            </a:extLst>
          </p:cNvPr>
          <p:cNvSpPr txBox="1"/>
          <p:nvPr/>
        </p:nvSpPr>
        <p:spPr>
          <a:xfrm>
            <a:off x="4708603" y="108675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/>
                </a:solidFill>
              </a:rPr>
              <a:t>&lt;</a:t>
            </a:r>
            <a:r>
              <a:rPr lang="sv-SE" dirty="0" err="1">
                <a:solidFill>
                  <a:schemeClr val="accent4"/>
                </a:solidFill>
              </a:rPr>
              <a:t>main</a:t>
            </a:r>
            <a:r>
              <a:rPr lang="sv-SE" dirty="0">
                <a:solidFill>
                  <a:schemeClr val="accent4"/>
                </a:solidFill>
              </a:rPr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1DD3AE-7689-2146-AB20-B3FAAE5DBCC9}"/>
              </a:ext>
            </a:extLst>
          </p:cNvPr>
          <p:cNvSpPr txBox="1"/>
          <p:nvPr/>
        </p:nvSpPr>
        <p:spPr>
          <a:xfrm>
            <a:off x="4588898" y="6049455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7030A0"/>
                </a:solidFill>
              </a:rPr>
              <a:t>&lt;</a:t>
            </a:r>
            <a:r>
              <a:rPr lang="sv-SE" dirty="0" err="1">
                <a:solidFill>
                  <a:srgbClr val="7030A0"/>
                </a:solidFill>
              </a:rPr>
              <a:t>footer</a:t>
            </a:r>
            <a:r>
              <a:rPr lang="sv-SE" dirty="0">
                <a:solidFill>
                  <a:srgbClr val="7030A0"/>
                </a:solidFill>
              </a:rPr>
              <a:t>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84176B-231D-3F4D-984B-472B5078EAD7}"/>
              </a:ext>
            </a:extLst>
          </p:cNvPr>
          <p:cNvSpPr/>
          <p:nvPr/>
        </p:nvSpPr>
        <p:spPr>
          <a:xfrm>
            <a:off x="10115550" y="338971"/>
            <a:ext cx="2044700" cy="3151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AB026A-D84E-E64D-A4C2-448B7DD0D1A1}"/>
              </a:ext>
            </a:extLst>
          </p:cNvPr>
          <p:cNvSpPr/>
          <p:nvPr/>
        </p:nvSpPr>
        <p:spPr>
          <a:xfrm>
            <a:off x="10115550" y="742196"/>
            <a:ext cx="2044700" cy="115010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03C660-A6E6-B845-9950-8A4E3EF256DA}"/>
              </a:ext>
            </a:extLst>
          </p:cNvPr>
          <p:cNvSpPr/>
          <p:nvPr/>
        </p:nvSpPr>
        <p:spPr>
          <a:xfrm>
            <a:off x="10115550" y="1980394"/>
            <a:ext cx="2044700" cy="153750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DC3646-996F-0246-87D1-5637B9CC426A}"/>
              </a:ext>
            </a:extLst>
          </p:cNvPr>
          <p:cNvSpPr txBox="1"/>
          <p:nvPr/>
        </p:nvSpPr>
        <p:spPr>
          <a:xfrm>
            <a:off x="10979619" y="71741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00B0F0"/>
                </a:solidFill>
              </a:rPr>
              <a:t>&lt;</a:t>
            </a:r>
            <a:r>
              <a:rPr lang="sv-SE" dirty="0" err="1">
                <a:solidFill>
                  <a:srgbClr val="00B0F0"/>
                </a:solidFill>
              </a:rPr>
              <a:t>article</a:t>
            </a:r>
            <a:r>
              <a:rPr lang="sv-SE" dirty="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278876-6D6F-444D-9213-F2F1EAC1CF10}"/>
              </a:ext>
            </a:extLst>
          </p:cNvPr>
          <p:cNvSpPr/>
          <p:nvPr/>
        </p:nvSpPr>
        <p:spPr>
          <a:xfrm>
            <a:off x="3978735" y="2039289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7B9D68-6D9A-944F-B804-4631E6209300}"/>
              </a:ext>
            </a:extLst>
          </p:cNvPr>
          <p:cNvSpPr/>
          <p:nvPr/>
        </p:nvSpPr>
        <p:spPr>
          <a:xfrm>
            <a:off x="3978735" y="2926225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9169AD-3A13-6841-9F76-935A4931A1C2}"/>
              </a:ext>
            </a:extLst>
          </p:cNvPr>
          <p:cNvSpPr/>
          <p:nvPr/>
        </p:nvSpPr>
        <p:spPr>
          <a:xfrm>
            <a:off x="3978734" y="3800709"/>
            <a:ext cx="6025477" cy="80452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BE39B7-E74A-144F-AFB5-A549047E52A6}"/>
              </a:ext>
            </a:extLst>
          </p:cNvPr>
          <p:cNvSpPr txBox="1"/>
          <p:nvPr/>
        </p:nvSpPr>
        <p:spPr>
          <a:xfrm>
            <a:off x="4905054" y="290200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sv-SE" dirty="0" err="1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859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11689-3691-CA4C-9235-507E748E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700" dirty="0">
                <a:solidFill>
                  <a:srgbClr val="FFFFFF"/>
                </a:solidFill>
              </a:rPr>
              <a:t>Struktur</a:t>
            </a:r>
            <a:br>
              <a:rPr lang="sv-SE" sz="3700" dirty="0">
                <a:solidFill>
                  <a:srgbClr val="FFFFFF"/>
                </a:solidFill>
              </a:rPr>
            </a:br>
            <a:r>
              <a:rPr lang="sv-SE" sz="3700" dirty="0">
                <a:solidFill>
                  <a:srgbClr val="FFFFFF"/>
                </a:solidFill>
              </a:rPr>
              <a:t>Gruppera taggar/element i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E591-87D1-A942-B545-BF2EB27AD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article</a:t>
            </a:r>
            <a:r>
              <a:rPr lang="sv-SE" sz="2000" b="1" dirty="0">
                <a:solidFill>
                  <a:srgbClr val="0070C0"/>
                </a:solidFill>
              </a:rPr>
              <a:t>&gt;</a:t>
            </a:r>
            <a:r>
              <a:rPr lang="sv-SE" sz="2000" dirty="0">
                <a:solidFill>
                  <a:srgbClr val="0070C0"/>
                </a:solidFill>
              </a:rPr>
              <a:t> </a:t>
            </a:r>
            <a:r>
              <a:rPr lang="sv-SE" sz="2000" dirty="0"/>
              <a:t>En självständig del av en sida t ex blogginlägg, artikel.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aside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Ett område på en sida kopplat till innehållet runt det. Kan ses som en ”</a:t>
            </a:r>
            <a:r>
              <a:rPr lang="sv-SE" sz="2000" dirty="0" err="1"/>
              <a:t>sidebar</a:t>
            </a:r>
            <a:r>
              <a:rPr lang="sv-SE" sz="2000" dirty="0"/>
              <a:t>” i en artikel.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>
                <a:solidFill>
                  <a:schemeClr val="accent2">
                    <a:lumMod val="75000"/>
                  </a:schemeClr>
                </a:solidFill>
              </a:rPr>
              <a:t>nav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Navigationsdelen på en sida, ett område som innehåller länkar till samma sida eller andra sidor.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section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Tematisk indelning av innehåll som t ex kapitlet av en bok.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footer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 err="1"/>
              <a:t>Footer</a:t>
            </a:r>
            <a:r>
              <a:rPr lang="sv-SE" sz="2000" dirty="0"/>
              <a:t> på en sida. Innehåller ofta metadata som t ex författare.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header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 err="1"/>
              <a:t>Header</a:t>
            </a:r>
            <a:r>
              <a:rPr lang="sv-SE" sz="2000" dirty="0"/>
              <a:t> för sidan. Men kan också vara ”</a:t>
            </a:r>
            <a:r>
              <a:rPr lang="sv-SE" sz="2000" dirty="0" err="1"/>
              <a:t>header</a:t>
            </a:r>
            <a:r>
              <a:rPr lang="sv-SE" sz="2000" dirty="0"/>
              <a:t>” för ett område på en sida. Innehåller vanligtvis (h1-h6).</a:t>
            </a:r>
          </a:p>
          <a:p>
            <a:r>
              <a:rPr lang="sv-SE" sz="2000" b="1" dirty="0">
                <a:solidFill>
                  <a:srgbClr val="0070C0"/>
                </a:solidFill>
              </a:rPr>
              <a:t>&lt;</a:t>
            </a:r>
            <a:r>
              <a:rPr lang="sv-SE" sz="2000" b="1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sv-SE" sz="2000" b="1" dirty="0">
                <a:solidFill>
                  <a:srgbClr val="0070C0"/>
                </a:solidFill>
              </a:rPr>
              <a:t>&gt; </a:t>
            </a:r>
            <a:r>
              <a:rPr lang="sv-SE" sz="2000" dirty="0"/>
              <a:t>Huvudinnehållet för sidan. Måste vara unikt för sidan och får inte innehålla navigation och </a:t>
            </a:r>
            <a:r>
              <a:rPr lang="sv-SE" sz="2000" dirty="0" err="1"/>
              <a:t>sidebars</a:t>
            </a:r>
            <a:r>
              <a:rPr lang="sv-SE" sz="2000" dirty="0"/>
              <a:t> </a:t>
            </a:r>
            <a:r>
              <a:rPr lang="sv-SE" sz="2000" dirty="0" err="1"/>
              <a:t>etc</a:t>
            </a:r>
            <a:r>
              <a:rPr lang="sv-SE" sz="2000" dirty="0"/>
              <a:t> som är generellt för webbplatsen.</a:t>
            </a:r>
          </a:p>
        </p:txBody>
      </p:sp>
    </p:spTree>
    <p:extLst>
      <p:ext uri="{BB962C8B-B14F-4D97-AF65-F5344CB8AC3E}">
        <p14:creationId xmlns:p14="http://schemas.microsoft.com/office/powerpoint/2010/main" val="191895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C2FA1-3759-7A40-AB47-72194CDE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bg1"/>
                </a:solidFill>
              </a:rPr>
              <a:t>Vanliga element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A34FE0-D967-42D1-90C9-AD2ECB53AA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0258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68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98723-029C-7246-A86E-9FB0E4D9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Bilder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A84F-1964-3943-AC0E-8665377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801" y="268607"/>
            <a:ext cx="6555347" cy="2373575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sv-SE" sz="4000" dirty="0"/>
              <a:t>Bildformat</a:t>
            </a:r>
          </a:p>
          <a:p>
            <a:r>
              <a:rPr lang="sv-SE" sz="2000" b="1" dirty="0"/>
              <a:t>JPG</a:t>
            </a:r>
            <a:r>
              <a:rPr lang="sv-SE" sz="2000" dirty="0"/>
              <a:t> (passar för foto)</a:t>
            </a:r>
          </a:p>
          <a:p>
            <a:r>
              <a:rPr lang="sv-SE" sz="2000" b="1" dirty="0"/>
              <a:t>GIF</a:t>
            </a:r>
            <a:r>
              <a:rPr lang="sv-SE" sz="2000" dirty="0"/>
              <a:t> (passar för illustrationer och logo, har stöd för</a:t>
            </a:r>
          </a:p>
          <a:p>
            <a:r>
              <a:rPr lang="sv-SE" sz="2000" dirty="0"/>
              <a:t>animeringar)</a:t>
            </a:r>
          </a:p>
          <a:p>
            <a:r>
              <a:rPr lang="sv-SE" sz="2000" b="1" dirty="0"/>
              <a:t>PNG-8</a:t>
            </a:r>
            <a:r>
              <a:rPr lang="sv-SE" sz="2000" dirty="0"/>
              <a:t> (passar för illustrationer och logo, har inte stöd för animeringar)</a:t>
            </a:r>
          </a:p>
          <a:p>
            <a:r>
              <a:rPr lang="sv-SE" sz="2000" b="1" dirty="0"/>
              <a:t>PNG-24</a:t>
            </a:r>
            <a:r>
              <a:rPr lang="sv-SE" sz="2000" dirty="0"/>
              <a:t> (passar för foto)</a:t>
            </a:r>
          </a:p>
          <a:p>
            <a:r>
              <a:rPr lang="en-GB" sz="2000" b="1" dirty="0"/>
              <a:t>SVG</a:t>
            </a:r>
            <a:r>
              <a:rPr lang="en-GB" sz="2000" dirty="0"/>
              <a:t> (</a:t>
            </a:r>
            <a:r>
              <a:rPr lang="en-GB" sz="2000" dirty="0" err="1"/>
              <a:t>vektor</a:t>
            </a:r>
            <a:r>
              <a:rPr lang="en-GB" sz="2000" dirty="0"/>
              <a:t>, </a:t>
            </a:r>
            <a:r>
              <a:rPr lang="en-GB" sz="2000" dirty="0" err="1"/>
              <a:t>kan</a:t>
            </a:r>
            <a:r>
              <a:rPr lang="en-GB" sz="2000" dirty="0"/>
              <a:t> </a:t>
            </a:r>
            <a:r>
              <a:rPr lang="en-GB" sz="2000" dirty="0" err="1"/>
              <a:t>manipuleras</a:t>
            </a:r>
            <a:r>
              <a:rPr lang="en-GB" sz="2000" dirty="0"/>
              <a:t> med </a:t>
            </a:r>
            <a:r>
              <a:rPr lang="en-GB" sz="2000" dirty="0" err="1"/>
              <a:t>css</a:t>
            </a:r>
            <a:r>
              <a:rPr lang="en-GB" sz="2000" dirty="0"/>
              <a:t> </a:t>
            </a:r>
            <a:r>
              <a:rPr lang="en-GB" sz="2000" dirty="0" err="1"/>
              <a:t>och</a:t>
            </a:r>
            <a:r>
              <a:rPr lang="en-GB" sz="2000" dirty="0"/>
              <a:t> </a:t>
            </a:r>
            <a:r>
              <a:rPr lang="en-GB" sz="2000" dirty="0" err="1"/>
              <a:t>javascript</a:t>
            </a:r>
            <a:r>
              <a:rPr lang="en-GB" sz="2000" dirty="0"/>
              <a:t>, </a:t>
            </a:r>
            <a:r>
              <a:rPr lang="en-GB" sz="2000" dirty="0" err="1"/>
              <a:t>gör</a:t>
            </a:r>
            <a:r>
              <a:rPr lang="en-GB" sz="2000" dirty="0"/>
              <a:t> </a:t>
            </a:r>
            <a:r>
              <a:rPr lang="en-GB" sz="2000" dirty="0" err="1"/>
              <a:t>att</a:t>
            </a:r>
            <a:r>
              <a:rPr lang="en-GB" sz="2000" dirty="0"/>
              <a:t> </a:t>
            </a:r>
            <a:r>
              <a:rPr lang="en-GB" sz="2000" dirty="0" err="1"/>
              <a:t>upplösningen</a:t>
            </a:r>
            <a:r>
              <a:rPr lang="en-GB" sz="2000" dirty="0"/>
              <a:t> </a:t>
            </a:r>
            <a:r>
              <a:rPr lang="en-GB" sz="2000" dirty="0" err="1"/>
              <a:t>blir</a:t>
            </a:r>
            <a:r>
              <a:rPr lang="en-GB" sz="2000" dirty="0"/>
              <a:t> bra på </a:t>
            </a:r>
            <a:r>
              <a:rPr lang="en-GB" sz="2000" dirty="0" err="1"/>
              <a:t>olika</a:t>
            </a:r>
            <a:r>
              <a:rPr lang="en-GB" sz="2000" dirty="0"/>
              <a:t> </a:t>
            </a:r>
            <a:r>
              <a:rPr lang="en-GB" sz="2000" dirty="0" err="1"/>
              <a:t>skärmar</a:t>
            </a:r>
            <a:r>
              <a:rPr lang="en-GB" sz="2000" dirty="0"/>
              <a:t> </a:t>
            </a:r>
            <a:r>
              <a:rPr lang="en-GB" sz="2000" dirty="0" err="1"/>
              <a:t>som</a:t>
            </a:r>
            <a:r>
              <a:rPr lang="en-GB" sz="2000" dirty="0"/>
              <a:t> t ex retina) </a:t>
            </a:r>
            <a:endParaRPr lang="en-GB" sz="2000" dirty="0">
              <a:effectLst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A2F637-8645-DC42-95C0-1C74EA168202}"/>
              </a:ext>
            </a:extLst>
          </p:cNvPr>
          <p:cNvSpPr txBox="1">
            <a:spLocks/>
          </p:cNvSpPr>
          <p:nvPr/>
        </p:nvSpPr>
        <p:spPr>
          <a:xfrm>
            <a:off x="4837235" y="2615579"/>
            <a:ext cx="6555347" cy="237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Några bild biliotek</a:t>
            </a:r>
          </a:p>
          <a:p>
            <a:r>
              <a:rPr lang="sv-SE" sz="2000" dirty="0">
                <a:hlinkClick r:id="rId2"/>
              </a:rPr>
              <a:t>http://www.entypo.com/</a:t>
            </a:r>
            <a:r>
              <a:rPr lang="sv-SE" sz="2000" dirty="0"/>
              <a:t> (gratis bibliotek med ikoner)</a:t>
            </a:r>
          </a:p>
          <a:p>
            <a:r>
              <a:rPr lang="sv-SE" sz="2000" dirty="0">
                <a:hlinkClick r:id="rId3"/>
              </a:rPr>
              <a:t>https://icons8.com/</a:t>
            </a:r>
            <a:r>
              <a:rPr lang="sv-SE" sz="2000" dirty="0"/>
              <a:t> (delvis gratis med ikoner)</a:t>
            </a:r>
          </a:p>
          <a:p>
            <a:r>
              <a:rPr lang="sv-SE" sz="2000" dirty="0">
                <a:hlinkClick r:id="rId4"/>
              </a:rPr>
              <a:t>https://dribbble.com/</a:t>
            </a:r>
            <a:r>
              <a:rPr lang="sv-SE" sz="2000" dirty="0"/>
              <a:t> (design, grafik)</a:t>
            </a:r>
          </a:p>
          <a:p>
            <a:r>
              <a:rPr lang="sv-SE" sz="2000" dirty="0">
                <a:hlinkClick r:id="rId5"/>
              </a:rPr>
              <a:t>https://design.google.com/icons/</a:t>
            </a:r>
            <a:r>
              <a:rPr lang="sv-SE" sz="2000" dirty="0"/>
              <a:t> (Android)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D67586-D9A1-D748-9860-7F22128A3562}"/>
              </a:ext>
            </a:extLst>
          </p:cNvPr>
          <p:cNvSpPr txBox="1">
            <a:spLocks/>
          </p:cNvSpPr>
          <p:nvPr/>
        </p:nvSpPr>
        <p:spPr>
          <a:xfrm>
            <a:off x="4829802" y="5161139"/>
            <a:ext cx="6555347" cy="150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000" dirty="0"/>
              <a:t>HTML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&gt; </a:t>
            </a:r>
            <a:r>
              <a:rPr lang="en-GB" sz="2000" dirty="0" err="1"/>
              <a:t>eller</a:t>
            </a:r>
            <a:r>
              <a:rPr lang="en-GB" sz="2000" dirty="0"/>
              <a:t> &lt;</a:t>
            </a:r>
            <a:r>
              <a:rPr lang="en-GB" sz="2000" dirty="0" err="1"/>
              <a:t>img</a:t>
            </a:r>
            <a:r>
              <a:rPr lang="en-GB" sz="2000" dirty="0"/>
              <a:t> /&gt;</a:t>
            </a:r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 </a:t>
            </a:r>
            <a:r>
              <a:rPr lang="en-GB" sz="2000" dirty="0" err="1"/>
              <a:t>src</a:t>
            </a:r>
            <a:r>
              <a:rPr lang="en-GB" sz="2000" dirty="0"/>
              <a:t>=”images/</a:t>
            </a:r>
            <a:r>
              <a:rPr lang="en-GB" sz="2000" dirty="0" err="1"/>
              <a:t>logo.gif</a:t>
            </a:r>
            <a:r>
              <a:rPr lang="en-GB" sz="2000" dirty="0"/>
              <a:t>” /&gt; </a:t>
            </a:r>
            <a:r>
              <a:rPr lang="en-GB" sz="2000" dirty="0" err="1"/>
              <a:t>Sökvägen</a:t>
            </a:r>
            <a:r>
              <a:rPr lang="en-GB" sz="2000" dirty="0"/>
              <a:t> </a:t>
            </a:r>
            <a:r>
              <a:rPr lang="en-GB" sz="2000" dirty="0" err="1"/>
              <a:t>och</a:t>
            </a:r>
            <a:r>
              <a:rPr lang="en-GB" sz="2000" dirty="0"/>
              <a:t> </a:t>
            </a:r>
            <a:r>
              <a:rPr lang="en-GB" sz="2000" dirty="0" err="1"/>
              <a:t>filen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err="1"/>
              <a:t>img</a:t>
            </a:r>
            <a:r>
              <a:rPr lang="en-GB" sz="2000" dirty="0"/>
              <a:t> </a:t>
            </a:r>
            <a:r>
              <a:rPr lang="en-GB" sz="2000" dirty="0" err="1"/>
              <a:t>src</a:t>
            </a:r>
            <a:r>
              <a:rPr lang="en-GB" sz="2000" dirty="0"/>
              <a:t>=” images/</a:t>
            </a:r>
            <a:r>
              <a:rPr lang="en-GB" sz="2000" dirty="0" err="1"/>
              <a:t>logo.gif</a:t>
            </a:r>
            <a:r>
              <a:rPr lang="en-GB" sz="2000" dirty="0"/>
              <a:t>” alt=”Logo” /&gt; </a:t>
            </a:r>
            <a:r>
              <a:rPr lang="en-GB" sz="2000" dirty="0" err="1"/>
              <a:t>Beskrivning</a:t>
            </a:r>
            <a:r>
              <a:rPr lang="en-GB" sz="2000" dirty="0"/>
              <a:t> </a:t>
            </a:r>
            <a:r>
              <a:rPr lang="en-GB" sz="2000" dirty="0" err="1"/>
              <a:t>av</a:t>
            </a:r>
            <a:r>
              <a:rPr lang="en-GB" sz="2000" dirty="0"/>
              <a:t> </a:t>
            </a:r>
            <a:r>
              <a:rPr lang="en-GB" sz="2000" dirty="0" err="1"/>
              <a:t>bilden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92141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2B5B7-6FDF-E246-AAA2-84ABA45A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88" y="2654490"/>
            <a:ext cx="4567686" cy="322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Katalogstruktur</a:t>
            </a:r>
          </a:p>
        </p:txBody>
      </p:sp>
      <p:pic>
        <p:nvPicPr>
          <p:cNvPr id="26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24C7310-F483-2F4A-94C6-FB1BDAB03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80" b="-2"/>
          <a:stretch/>
        </p:blipFill>
        <p:spPr>
          <a:xfrm>
            <a:off x="6842462" y="389337"/>
            <a:ext cx="4634682" cy="61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6A5AA-AA52-A44D-B98D-DB458C70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Kurs introduktion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F820-1389-2A47-9C3E-E4DC21BB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sv-SE" sz="2000" dirty="0"/>
              <a:t>Gå igenom Kursplanen och betygskrav</a:t>
            </a:r>
          </a:p>
        </p:txBody>
      </p:sp>
    </p:spTree>
    <p:extLst>
      <p:ext uri="{BB962C8B-B14F-4D97-AF65-F5344CB8AC3E}">
        <p14:creationId xmlns:p14="http://schemas.microsoft.com/office/powerpoint/2010/main" val="80130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1972F-0ABA-6E45-B012-6B31208F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sv-SE" sz="3200" dirty="0"/>
              <a:t>Webbläsare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4AAD-BBEA-EF46-9D71-467D153E8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9" r="-2" b="1032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2DC1-6C11-5B45-9FA6-5079E0C4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 fontScale="62500" lnSpcReduction="20000"/>
          </a:bodyPr>
          <a:lstStyle/>
          <a:p>
            <a:r>
              <a:rPr lang="sv-SE" sz="1800" dirty="0" err="1"/>
              <a:t>Chrome</a:t>
            </a:r>
            <a:endParaRPr lang="sv-SE" sz="1800" dirty="0"/>
          </a:p>
          <a:p>
            <a:r>
              <a:rPr lang="sv-SE" sz="1800" dirty="0" err="1"/>
              <a:t>Edge</a:t>
            </a:r>
            <a:endParaRPr lang="sv-SE" sz="1800" dirty="0"/>
          </a:p>
          <a:p>
            <a:r>
              <a:rPr lang="sv-SE" sz="1800" dirty="0" err="1"/>
              <a:t>Firefox</a:t>
            </a:r>
            <a:endParaRPr lang="sv-SE" sz="1800" dirty="0"/>
          </a:p>
          <a:p>
            <a:r>
              <a:rPr lang="sv-SE" sz="1800" dirty="0"/>
              <a:t>Opera</a:t>
            </a:r>
          </a:p>
          <a:p>
            <a:r>
              <a:rPr lang="sv-SE" sz="1800" dirty="0"/>
              <a:t>Safari</a:t>
            </a:r>
          </a:p>
          <a:p>
            <a:r>
              <a:rPr lang="sv-SE" sz="1800" dirty="0"/>
              <a:t>Vivaldi</a:t>
            </a:r>
          </a:p>
        </p:txBody>
      </p:sp>
    </p:spTree>
    <p:extLst>
      <p:ext uri="{BB962C8B-B14F-4D97-AF65-F5344CB8AC3E}">
        <p14:creationId xmlns:p14="http://schemas.microsoft.com/office/powerpoint/2010/main" val="53377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F7609-AD9A-E84F-B902-C70E5064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708153"/>
            <a:ext cx="2596212" cy="2251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F2ACA-D372-0242-9181-ADC1ED7B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1324323"/>
            <a:ext cx="2613376" cy="1019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3E40E-CF8F-6045-B78F-966FBBC77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539304"/>
            <a:ext cx="2589181" cy="2589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165CC-3386-064B-91A3-4DE066133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547444"/>
            <a:ext cx="2572901" cy="2572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A6FAE0-8711-5A4A-A3BB-BF006833D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72" y="3564288"/>
            <a:ext cx="2648759" cy="2648759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497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378A5-767B-0E49-B269-C56CBDAD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653" y="3799272"/>
            <a:ext cx="5193748" cy="637124"/>
          </a:xfrm>
        </p:spPr>
        <p:txBody>
          <a:bodyPr>
            <a:normAutofit/>
          </a:bodyPr>
          <a:lstStyle/>
          <a:p>
            <a:r>
              <a:rPr lang="sv-SE" sz="3200" dirty="0">
                <a:solidFill>
                  <a:srgbClr val="FFFFFF"/>
                </a:solidFill>
              </a:rPr>
              <a:t>Val av Editor/IDE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3654-344D-A54A-8176-B3B33F1D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48" y="4510585"/>
            <a:ext cx="5366610" cy="1758732"/>
          </a:xfrm>
        </p:spPr>
        <p:txBody>
          <a:bodyPr>
            <a:normAutofit/>
          </a:bodyPr>
          <a:lstStyle/>
          <a:p>
            <a:r>
              <a:rPr lang="sv-SE" sz="1100" dirty="0">
                <a:solidFill>
                  <a:srgbClr val="FFFFFF"/>
                </a:solidFill>
              </a:rPr>
              <a:t>Webbstorm</a:t>
            </a:r>
          </a:p>
          <a:p>
            <a:r>
              <a:rPr lang="sv-SE" sz="1100" dirty="0">
                <a:solidFill>
                  <a:srgbClr val="FFFFFF"/>
                </a:solidFill>
              </a:rPr>
              <a:t>Visual Studio </a:t>
            </a:r>
            <a:r>
              <a:rPr lang="sv-SE" sz="1100" dirty="0" err="1">
                <a:solidFill>
                  <a:srgbClr val="FFFFFF"/>
                </a:solidFill>
              </a:rPr>
              <a:t>Code</a:t>
            </a:r>
            <a:endParaRPr lang="sv-SE" sz="1100" dirty="0">
              <a:solidFill>
                <a:srgbClr val="FFFFFF"/>
              </a:solidFill>
            </a:endParaRPr>
          </a:p>
          <a:p>
            <a:r>
              <a:rPr lang="sv-SE" sz="1100" dirty="0">
                <a:solidFill>
                  <a:srgbClr val="FFFFFF"/>
                </a:solidFill>
              </a:rPr>
              <a:t>Sublime Text</a:t>
            </a:r>
          </a:p>
          <a:p>
            <a:r>
              <a:rPr lang="sv-SE" sz="1100" dirty="0">
                <a:solidFill>
                  <a:srgbClr val="FFFFFF"/>
                </a:solidFill>
              </a:rPr>
              <a:t>Atom</a:t>
            </a:r>
          </a:p>
          <a:p>
            <a:r>
              <a:rPr lang="sv-SE" sz="1100" dirty="0" err="1">
                <a:solidFill>
                  <a:srgbClr val="FFFFFF"/>
                </a:solidFill>
              </a:rPr>
              <a:t>Notepad</a:t>
            </a:r>
            <a:r>
              <a:rPr lang="sv-SE" sz="1100" dirty="0">
                <a:solidFill>
                  <a:srgbClr val="FFFFFF"/>
                </a:solidFill>
              </a:rPr>
              <a:t>++</a:t>
            </a:r>
          </a:p>
          <a:p>
            <a:r>
              <a:rPr lang="sv-SE" sz="1100" dirty="0" err="1">
                <a:solidFill>
                  <a:srgbClr val="FFFFFF"/>
                </a:solidFill>
              </a:rPr>
              <a:t>Notepad</a:t>
            </a:r>
            <a:endParaRPr lang="sv-SE" sz="11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FE145-393C-5745-BE01-9B8F8DB71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553" y="3593933"/>
            <a:ext cx="2596212" cy="25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A8DB1-5C6B-4D42-8F45-23873755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sv-SE" dirty="0"/>
              <a:t>Andra tillägg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52F3-AAB5-6F44-B10A-9A78FDBC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sv-SE" sz="2000" dirty="0" err="1"/>
              <a:t>Node.js</a:t>
            </a:r>
            <a:endParaRPr lang="sv-SE" sz="2000" dirty="0"/>
          </a:p>
          <a:p>
            <a:r>
              <a:rPr lang="sv-SE" sz="2000" dirty="0" err="1"/>
              <a:t>npm</a:t>
            </a:r>
            <a:endParaRPr lang="sv-SE" sz="2000" dirty="0"/>
          </a:p>
          <a:p>
            <a:r>
              <a:rPr lang="sv-SE" sz="2000" dirty="0"/>
              <a:t>live-server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CFB13-390A-884A-81FB-B2A936C97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8" r="1" b="1476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1AE74-B931-F44C-9C41-53CF0B25C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78" b="10439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38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4411C-FB3D-744A-90EF-A32589C9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Vi ska installera följande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B20DF67-BBD2-4EF3-A278-87B6690BB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288832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6965-4933-B949-A256-D63BE360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F928-6120-0C41-BB12-4DD89FCC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https://code.visualstudio.com/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25F7C44-5E01-8048-8CF4-C2632E5CD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" b="1675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9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D7FD-E363-9E4C-9FE7-C7B79AFA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sv-SE" sz="360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473C-81A7-2740-B0A9-A6D45A37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sv-SE" sz="1800"/>
              <a:t>https://nodejs.org/en/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862873-3BF5-9D4D-AED1-12FE3067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" r="1161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D8FBE5-6E47-8747-84A4-283CF5A5652D}"/>
              </a:ext>
            </a:extLst>
          </p:cNvPr>
          <p:cNvSpPr/>
          <p:nvPr/>
        </p:nvSpPr>
        <p:spPr>
          <a:xfrm>
            <a:off x="6096000" y="4608945"/>
            <a:ext cx="2235200" cy="8497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749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702</Words>
  <Application>Microsoft Macintosh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Open Sans</vt:lpstr>
      <vt:lpstr>PT Mono</vt:lpstr>
      <vt:lpstr>Office Theme</vt:lpstr>
      <vt:lpstr>Webbutveckling 1</vt:lpstr>
      <vt:lpstr>Dagens innehåll </vt:lpstr>
      <vt:lpstr>Kurs introduktion</vt:lpstr>
      <vt:lpstr>Webbläsare</vt:lpstr>
      <vt:lpstr>Val av Editor/IDE</vt:lpstr>
      <vt:lpstr>Andra tillägg</vt:lpstr>
      <vt:lpstr>Vi ska installera följande</vt:lpstr>
      <vt:lpstr>Visual studio Code</vt:lpstr>
      <vt:lpstr>Node.js</vt:lpstr>
      <vt:lpstr>live-server</vt:lpstr>
      <vt:lpstr>HTML</vt:lpstr>
      <vt:lpstr>Innehåll på en vanlig hemsida</vt:lpstr>
      <vt:lpstr>Innehåll på en vanlig hemsida</vt:lpstr>
      <vt:lpstr>Övning</vt:lpstr>
      <vt:lpstr>HTML</vt:lpstr>
      <vt:lpstr>HTML</vt:lpstr>
      <vt:lpstr>Taggar (element)</vt:lpstr>
      <vt:lpstr>Attribut  (namn och värde)</vt:lpstr>
      <vt:lpstr>Kommentarer  i HTML</vt:lpstr>
      <vt:lpstr>Semantisk HTML</vt:lpstr>
      <vt:lpstr>Semantisk HTML</vt:lpstr>
      <vt:lpstr>Struktur Gruppera taggar/element i HTML</vt:lpstr>
      <vt:lpstr>Vanliga element</vt:lpstr>
      <vt:lpstr>Bilder</vt:lpstr>
      <vt:lpstr>Katalogstruktur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Webbutveckling 1</dc:title>
  <dc:creator>Lars Strömberg</dc:creator>
  <cp:lastModifiedBy>Lars Strömberg</cp:lastModifiedBy>
  <cp:revision>1</cp:revision>
  <dcterms:created xsi:type="dcterms:W3CDTF">2021-01-08T10:58:29Z</dcterms:created>
  <dcterms:modified xsi:type="dcterms:W3CDTF">2021-01-08T11:02:40Z</dcterms:modified>
</cp:coreProperties>
</file>