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-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4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7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2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2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8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2" r:id="rId7"/>
    <p:sldLayoutId id="2147483703" r:id="rId8"/>
    <p:sldLayoutId id="2147483704" r:id="rId9"/>
    <p:sldLayoutId id="2147483705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33720-99A0-4505-B9DB-4764EDA91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6" b="7387"/>
          <a:stretch/>
        </p:blipFill>
        <p:spPr>
          <a:xfrm>
            <a:off x="-2" y="10"/>
            <a:ext cx="1219199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80A89-2A41-354D-BB44-ADB2FA9D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30741"/>
            <a:ext cx="10750253" cy="632588"/>
          </a:xfrm>
        </p:spPr>
        <p:txBody>
          <a:bodyPr>
            <a:normAutofit/>
          </a:bodyPr>
          <a:lstStyle/>
          <a:p>
            <a:r>
              <a:rPr lang="sv-SE"/>
              <a:t>Gränssnittsdesign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01B00-EF04-2D41-B9D8-1472305B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850" y="6083801"/>
            <a:ext cx="8803231" cy="494419"/>
          </a:xfrm>
        </p:spPr>
        <p:txBody>
          <a:bodyPr>
            <a:normAutofit/>
          </a:bodyPr>
          <a:lstStyle/>
          <a:p>
            <a:r>
              <a:rPr lang="sv-SE" dirty="0"/>
              <a:t>Lars Strömberg</a:t>
            </a:r>
          </a:p>
        </p:txBody>
      </p:sp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F69AE807-A992-DE4F-8CFB-45F6A8389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775" y="6176409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62B8-6A94-4347-ABBC-64C1CD0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 er </a:t>
            </a:r>
            <a:r>
              <a:rPr lang="sv-SE" dirty="0" err="1"/>
              <a:t>app</a:t>
            </a:r>
            <a:r>
              <a:rPr lang="sv-SE" dirty="0"/>
              <a:t> som en 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9A83-1259-9A47-BD1D-6209097A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0743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_2SEEDS">
      <a:dk1>
        <a:srgbClr val="000000"/>
      </a:dk1>
      <a:lt1>
        <a:srgbClr val="FFFFFF"/>
      </a:lt1>
      <a:dk2>
        <a:srgbClr val="393620"/>
      </a:dk2>
      <a:lt2>
        <a:srgbClr val="E2E3E8"/>
      </a:lt2>
      <a:accent1>
        <a:srgbClr val="AE9F3A"/>
      </a:accent1>
      <a:accent2>
        <a:srgbClr val="C3834D"/>
      </a:accent2>
      <a:accent3>
        <a:srgbClr val="8DAC43"/>
      </a:accent3>
      <a:accent4>
        <a:srgbClr val="3BB16E"/>
      </a:accent4>
      <a:accent5>
        <a:srgbClr val="45B0A0"/>
      </a:accent5>
      <a:accent6>
        <a:srgbClr val="3B92B1"/>
      </a:accent6>
      <a:hlink>
        <a:srgbClr val="309054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Gränssnittsdesign</vt:lpstr>
      <vt:lpstr>Se er app som en 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Strömberg</dc:creator>
  <cp:lastModifiedBy>Lars Strömberg</cp:lastModifiedBy>
  <cp:revision>2</cp:revision>
  <dcterms:created xsi:type="dcterms:W3CDTF">2021-05-09T15:48:39Z</dcterms:created>
  <dcterms:modified xsi:type="dcterms:W3CDTF">2021-05-09T16:02:53Z</dcterms:modified>
</cp:coreProperties>
</file>