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6" r:id="rId8"/>
    <p:sldId id="259" r:id="rId9"/>
    <p:sldId id="260" r:id="rId10"/>
    <p:sldId id="267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1" autoAdjust="0"/>
  </p:normalViewPr>
  <p:slideViewPr>
    <p:cSldViewPr snapToGrid="0">
      <p:cViewPr varScale="1">
        <p:scale>
          <a:sx n="87" d="100"/>
          <a:sy n="87" d="100"/>
        </p:scale>
        <p:origin x="1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Курсов Проект: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2693325"/>
            <a:ext cx="6815669" cy="1787236"/>
          </a:xfrm>
        </p:spPr>
        <p:txBody>
          <a:bodyPr/>
          <a:lstStyle/>
          <a:p>
            <a:r>
              <a:rPr lang="bg-BG" dirty="0"/>
              <a:t>сайт за обяви за </a:t>
            </a:r>
            <a:r>
              <a:rPr lang="bg-BG" dirty="0" smtClean="0"/>
              <a:t>коли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9411" y="3981797"/>
            <a:ext cx="4155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Направено от:</a:t>
            </a:r>
          </a:p>
          <a:p>
            <a:r>
              <a:rPr lang="bg-BG" dirty="0" smtClean="0"/>
              <a:t>Веселин Иванов – 4а гр. Фн: 17621816</a:t>
            </a:r>
          </a:p>
          <a:p>
            <a:r>
              <a:rPr lang="bg-BG" dirty="0" smtClean="0"/>
              <a:t>Десислав Димитров – 4а гр. Фн: 17621794</a:t>
            </a:r>
            <a:endParaRPr lang="en-US" dirty="0" smtClean="0"/>
          </a:p>
          <a:p>
            <a:r>
              <a:rPr lang="bg-BG" dirty="0" smtClean="0"/>
              <a:t>Петър Пеев – 4а гр. Фн: 17621708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Source Snip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4728"/>
            <a:ext cx="9601195" cy="3811835"/>
          </a:xfrm>
        </p:spPr>
      </p:pic>
    </p:spTree>
    <p:extLst>
      <p:ext uri="{BB962C8B-B14F-4D97-AF65-F5344CB8AC3E}">
        <p14:creationId xmlns:p14="http://schemas.microsoft.com/office/powerpoint/2010/main" val="324029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0" y="483874"/>
            <a:ext cx="11217032" cy="5896332"/>
          </a:xfrm>
        </p:spPr>
      </p:pic>
    </p:spTree>
    <p:extLst>
      <p:ext uri="{BB962C8B-B14F-4D97-AF65-F5344CB8AC3E}">
        <p14:creationId xmlns:p14="http://schemas.microsoft.com/office/powerpoint/2010/main" val="402708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сайт за обяви на коли състоящ се от: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Home page на който се показват последните обявени </a:t>
            </a:r>
            <a:r>
              <a:rPr lang="ru-RU" dirty="0" smtClean="0"/>
              <a:t>автомобили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Search page в който може да търсим за конкретен автомобил по зададените от нас критерии за </a:t>
            </a:r>
            <a:r>
              <a:rPr lang="ru-RU" dirty="0" smtClean="0"/>
              <a:t>търсете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Post page където можем да създадем наша обява за автомобил на сайта за която е нужна регистрация и влизане от страна на </a:t>
            </a:r>
            <a:r>
              <a:rPr lang="ru-RU" dirty="0" smtClean="0"/>
              <a:t>потребителя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Login/Logout система за потребителите и Sign up page за регистрация в </a:t>
            </a:r>
            <a:r>
              <a:rPr lang="ru-RU" dirty="0" smtClean="0"/>
              <a:t>сайта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технологии/езици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bg-BG" dirty="0" smtClean="0"/>
              <a:t>контрол на версиите</a:t>
            </a:r>
            <a:endParaRPr lang="en-US" dirty="0" smtClean="0"/>
          </a:p>
          <a:p>
            <a:r>
              <a:rPr lang="en-US" dirty="0" smtClean="0"/>
              <a:t>MySQL – </a:t>
            </a:r>
            <a:r>
              <a:rPr lang="bg-BG" dirty="0" smtClean="0"/>
              <a:t>база данни</a:t>
            </a:r>
          </a:p>
          <a:p>
            <a:r>
              <a:rPr lang="en-US" dirty="0" smtClean="0"/>
              <a:t>Apache XAMPP – </a:t>
            </a:r>
            <a:r>
              <a:rPr lang="bg-BG" dirty="0" smtClean="0"/>
              <a:t>сървър</a:t>
            </a:r>
          </a:p>
          <a:p>
            <a:r>
              <a:rPr lang="en-US" dirty="0" smtClean="0"/>
              <a:t>HTML</a:t>
            </a:r>
            <a:r>
              <a:rPr lang="bg-BG" dirty="0" smtClean="0"/>
              <a:t> – страниците на сайта</a:t>
            </a:r>
          </a:p>
          <a:p>
            <a:r>
              <a:rPr lang="en-US" dirty="0" smtClean="0"/>
              <a:t>CSS – </a:t>
            </a:r>
            <a:r>
              <a:rPr lang="bg-BG" dirty="0" smtClean="0"/>
              <a:t>оформление на страниците</a:t>
            </a:r>
          </a:p>
          <a:p>
            <a:r>
              <a:rPr lang="en-US" dirty="0" smtClean="0"/>
              <a:t>PHP – </a:t>
            </a:r>
            <a:r>
              <a:rPr lang="bg-BG" dirty="0" smtClean="0"/>
              <a:t>логин система, търсене и свързване с базата данни, логин сесия</a:t>
            </a:r>
          </a:p>
          <a:p>
            <a:r>
              <a:rPr lang="en-US" dirty="0" smtClean="0"/>
              <a:t>JavaScript – </a:t>
            </a:r>
            <a:r>
              <a:rPr lang="bg-BG" dirty="0" smtClean="0"/>
              <a:t>функционалност при избирането на модел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8" y="474573"/>
            <a:ext cx="11215324" cy="58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Source Sni</a:t>
            </a:r>
            <a:r>
              <a:rPr lang="en-US" dirty="0"/>
              <a:t>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4727"/>
            <a:ext cx="9601196" cy="3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8" y="480969"/>
            <a:ext cx="11208602" cy="58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Source Snip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4728"/>
            <a:ext cx="9601196" cy="3822853"/>
          </a:xfrm>
        </p:spPr>
      </p:pic>
    </p:spTree>
    <p:extLst>
      <p:ext uri="{BB962C8B-B14F-4D97-AF65-F5344CB8AC3E}">
        <p14:creationId xmlns:p14="http://schemas.microsoft.com/office/powerpoint/2010/main" val="167111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</a:t>
            </a:r>
            <a:r>
              <a:rPr lang="en-US" dirty="0" smtClean="0"/>
              <a:t> </a:t>
            </a:r>
            <a:r>
              <a:rPr lang="bg-BG" dirty="0" smtClean="0"/>
              <a:t>при изработката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Обработване на входните данни в базата</a:t>
            </a:r>
          </a:p>
          <a:p>
            <a:r>
              <a:rPr lang="bg-BG" dirty="0" smtClean="0"/>
              <a:t>Извличане на информация и свързване с базата данни</a:t>
            </a:r>
          </a:p>
          <a:p>
            <a:r>
              <a:rPr lang="bg-BG" dirty="0" smtClean="0"/>
              <a:t>Съхраняването на снимките за обявата</a:t>
            </a:r>
            <a:r>
              <a:rPr lang="en-US" dirty="0" smtClean="0"/>
              <a:t> </a:t>
            </a:r>
            <a:r>
              <a:rPr lang="bg-BG" dirty="0" smtClean="0"/>
              <a:t>и запазването и извличането на директорията им от базата данни</a:t>
            </a:r>
            <a:endParaRPr lang="en-US" dirty="0" smtClean="0"/>
          </a:p>
          <a:p>
            <a:r>
              <a:rPr lang="bg-BG" dirty="0" smtClean="0"/>
              <a:t>Създаване на формите на страниците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495148"/>
            <a:ext cx="11192607" cy="58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205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Курсов Проект: </vt:lpstr>
      <vt:lpstr>Задание</vt:lpstr>
      <vt:lpstr>Използвани технологии/езици</vt:lpstr>
      <vt:lpstr>PowerPoint Presentation</vt:lpstr>
      <vt:lpstr>Search Source Snip</vt:lpstr>
      <vt:lpstr>PowerPoint Presentation</vt:lpstr>
      <vt:lpstr>Signup Source Snip</vt:lpstr>
      <vt:lpstr>Трудности при изработката</vt:lpstr>
      <vt:lpstr>PowerPoint Presentation</vt:lpstr>
      <vt:lpstr>Login Source Snip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Проект:</dc:title>
  <dc:creator>Desislav Dimitrov</dc:creator>
  <cp:lastModifiedBy>Desislav Dimitrov</cp:lastModifiedBy>
  <cp:revision>13</cp:revision>
  <dcterms:created xsi:type="dcterms:W3CDTF">2020-05-07T11:22:38Z</dcterms:created>
  <dcterms:modified xsi:type="dcterms:W3CDTF">2020-05-07T14:00:20Z</dcterms:modified>
</cp:coreProperties>
</file>