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4A47-E21E-49E6-9535-D96AB59D9BE0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8AF5-6D07-4CC6-A0FE-54E978808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Principle to Perform Buck and Boost Operation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6C4D9"/>
              </a:clrFrom>
              <a:clrTo>
                <a:srgbClr val="C6C4D9">
                  <a:alpha val="0"/>
                </a:srgbClr>
              </a:clrTo>
            </a:clrChange>
          </a:blip>
          <a:srcRect t="4005"/>
          <a:stretch>
            <a:fillRect/>
          </a:stretch>
        </p:blipFill>
        <p:spPr bwMode="auto">
          <a:xfrm>
            <a:off x="381000" y="1752600"/>
            <a:ext cx="7848600" cy="36525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609600" y="1295399"/>
            <a:ext cx="6934200" cy="3581401"/>
            <a:chOff x="609600" y="1295399"/>
            <a:chExt cx="6934200" cy="3581401"/>
          </a:xfrm>
        </p:grpSpPr>
        <p:pic>
          <p:nvPicPr>
            <p:cNvPr id="4098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2"/>
            <a:srcRect l="22857" t="56566" r="21039" b="11111"/>
            <a:stretch>
              <a:fillRect/>
            </a:stretch>
          </p:blipFill>
          <p:spPr bwMode="auto">
            <a:xfrm rot="5400000">
              <a:off x="2326340" y="3007659"/>
              <a:ext cx="1676401" cy="537883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3" cstate="print"/>
            <a:srcRect l="22857" t="56566" r="21039" b="11111"/>
            <a:stretch>
              <a:fillRect/>
            </a:stretch>
          </p:blipFill>
          <p:spPr bwMode="auto">
            <a:xfrm rot="16200000">
              <a:off x="3207124" y="2660276"/>
              <a:ext cx="685801" cy="242048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3" cstate="print"/>
            <a:srcRect l="22857" t="56566" r="21039" b="11111"/>
            <a:stretch>
              <a:fillRect/>
            </a:stretch>
          </p:blipFill>
          <p:spPr bwMode="auto">
            <a:xfrm rot="16200000">
              <a:off x="3207124" y="3498475"/>
              <a:ext cx="685801" cy="242048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16200000" flipV="1">
              <a:off x="2514600" y="1905000"/>
              <a:ext cx="12192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2712720" y="4450080"/>
              <a:ext cx="8229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81400" y="2438400"/>
              <a:ext cx="192024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81400" y="3124200"/>
              <a:ext cx="123444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581400" y="3276600"/>
              <a:ext cx="82296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81400" y="3962400"/>
              <a:ext cx="36576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3650774" y="3649980"/>
              <a:ext cx="624046" cy="79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886200" y="3200400"/>
              <a:ext cx="152400" cy="152400"/>
            </a:xfrm>
            <a:prstGeom prst="arc">
              <a:avLst>
                <a:gd name="adj1" fmla="val 16200000"/>
                <a:gd name="adj2" fmla="val 55063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3886200" y="2971800"/>
              <a:ext cx="152400" cy="152400"/>
            </a:xfrm>
            <a:prstGeom prst="arc">
              <a:avLst>
                <a:gd name="adj1" fmla="val 16200000"/>
                <a:gd name="adj2" fmla="val 55063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3886200" y="2362200"/>
              <a:ext cx="152400" cy="152400"/>
            </a:xfrm>
            <a:prstGeom prst="arc">
              <a:avLst>
                <a:gd name="adj1" fmla="val 16200000"/>
                <a:gd name="adj2" fmla="val 55063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3733005" y="2742406"/>
              <a:ext cx="45720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3915885" y="3169126"/>
              <a:ext cx="9144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3429000" y="1828800"/>
              <a:ext cx="106680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767840" y="1295399"/>
              <a:ext cx="219456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752600" y="4876799"/>
              <a:ext cx="530352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4053046" y="3641566"/>
              <a:ext cx="73152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4106386" y="3816826"/>
              <a:ext cx="138684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419600" y="4495799"/>
              <a:ext cx="36576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4281646" y="4357846"/>
              <a:ext cx="27432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4479766" y="4205446"/>
              <a:ext cx="182880" cy="1588"/>
            </a:xfrm>
            <a:prstGeom prst="line">
              <a:avLst/>
            </a:prstGeom>
            <a:ln w="127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4419600" y="3962400"/>
              <a:ext cx="152400" cy="152400"/>
            </a:xfrm>
            <a:prstGeom prst="line">
              <a:avLst/>
            </a:prstGeom>
            <a:ln w="127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602480" y="4343400"/>
              <a:ext cx="12192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16200000" flipV="1">
              <a:off x="4724400" y="4267200"/>
              <a:ext cx="152400" cy="152400"/>
            </a:xfrm>
            <a:prstGeom prst="arc">
              <a:avLst>
                <a:gd name="adj1" fmla="val 16200000"/>
                <a:gd name="adj2" fmla="val 55063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4876800" y="4343400"/>
              <a:ext cx="609600" cy="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5350034" y="4205446"/>
              <a:ext cx="27432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4845526" y="3077686"/>
              <a:ext cx="1280160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21680" y="3886199"/>
              <a:ext cx="118872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5486400" y="3733802"/>
              <a:ext cx="304800" cy="152399"/>
            </a:xfrm>
            <a:prstGeom prst="line">
              <a:avLst/>
            </a:prstGeom>
            <a:ln w="127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00" name="Picture 4" descr="Image result for generator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0" y="2819400"/>
              <a:ext cx="457200" cy="533400"/>
            </a:xfrm>
            <a:prstGeom prst="rect">
              <a:avLst/>
            </a:prstGeom>
            <a:noFill/>
          </p:spPr>
        </p:pic>
        <p:cxnSp>
          <p:nvCxnSpPr>
            <p:cNvPr id="46" name="Straight Connector 45"/>
            <p:cNvCxnSpPr/>
            <p:nvPr/>
          </p:nvCxnSpPr>
          <p:spPr>
            <a:xfrm rot="16200000" flipV="1">
              <a:off x="975361" y="2072640"/>
              <a:ext cx="15544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975360" y="4099560"/>
              <a:ext cx="15544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62600" y="3962400"/>
              <a:ext cx="762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Relay 1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33800" y="4038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Relay 2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00800" y="41148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</a:t>
              </a:r>
            </a:p>
            <a:p>
              <a:pPr algn="ctr"/>
              <a:r>
                <a:rPr lang="en-US" sz="1400" dirty="0" smtClean="0"/>
                <a:t> Appliance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9600" y="28194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Input AC signal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6200" y="29234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Tap 1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0000" y="327660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Tap 2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ervo Controlled Voltage Stabilizers Working and Circuit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Image result for inductor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Image result for inductor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7200" y="457200"/>
            <a:ext cx="8077200" cy="5118557"/>
            <a:chOff x="457200" y="457200"/>
            <a:chExt cx="8077200" cy="5118557"/>
          </a:xfrm>
        </p:grpSpPr>
        <p:pic>
          <p:nvPicPr>
            <p:cNvPr id="4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2"/>
            <a:srcRect l="22857" t="56566" r="21039" b="11111"/>
            <a:stretch>
              <a:fillRect/>
            </a:stretch>
          </p:blipFill>
          <p:spPr bwMode="auto">
            <a:xfrm>
              <a:off x="2326340" y="1295400"/>
              <a:ext cx="1313179" cy="345141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2"/>
            <a:srcRect l="22857" t="56566" r="21039" b="11111"/>
            <a:stretch>
              <a:fillRect/>
            </a:stretch>
          </p:blipFill>
          <p:spPr bwMode="auto">
            <a:xfrm flipV="1">
              <a:off x="2286000" y="914400"/>
              <a:ext cx="1313179" cy="345141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>
              <a:off x="3505200" y="1066800"/>
              <a:ext cx="4495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390" name="Picture 6" descr="Image result for inductor symbol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330" r="83246" b="14805"/>
            <a:stretch>
              <a:fillRect/>
            </a:stretch>
          </p:blipFill>
          <p:spPr bwMode="auto">
            <a:xfrm flipH="1">
              <a:off x="5486400" y="990600"/>
              <a:ext cx="685800" cy="31242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685800" y="4037012"/>
              <a:ext cx="7315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6280" y="1066800"/>
              <a:ext cx="164592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1400" y="1493520"/>
              <a:ext cx="0" cy="640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81400" y="2133600"/>
              <a:ext cx="198120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790700" y="2019299"/>
              <a:ext cx="114300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362200" y="2590800"/>
              <a:ext cx="3474720" cy="158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629400" y="4419600"/>
              <a:ext cx="1295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Control Circuit and Motor Driver</a:t>
              </a:r>
              <a:endParaRPr lang="en-US" sz="16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620000" y="4038600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81800" y="1066800"/>
              <a:ext cx="0" cy="3383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648200" y="4495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1" idx="1"/>
              <a:endCxn id="24" idx="6"/>
            </p:cNvCxnSpPr>
            <p:nvPr/>
          </p:nvCxnSpPr>
          <p:spPr>
            <a:xfrm rot="10800000">
              <a:off x="5410200" y="48768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3847306" y="3314700"/>
              <a:ext cx="23621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95800" y="526798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Servo Motor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400" y="24384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</a:t>
              </a:r>
            </a:p>
            <a:p>
              <a:pPr algn="ctr"/>
              <a:r>
                <a:rPr lang="en-US" sz="1400" dirty="0" smtClean="0"/>
                <a:t> Appliance</a:t>
              </a:r>
              <a:endParaRPr lang="en-US" sz="1400" dirty="0"/>
            </a:p>
          </p:txBody>
        </p:sp>
        <p:pic>
          <p:nvPicPr>
            <p:cNvPr id="31" name="Picture 4" descr="Image result for generator symb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2362200"/>
              <a:ext cx="457200" cy="533400"/>
            </a:xfrm>
            <a:prstGeom prst="rect">
              <a:avLst/>
            </a:prstGeom>
            <a:noFill/>
          </p:spPr>
        </p:pic>
        <p:cxnSp>
          <p:nvCxnSpPr>
            <p:cNvPr id="32" name="Straight Connector 31"/>
            <p:cNvCxnSpPr/>
            <p:nvPr/>
          </p:nvCxnSpPr>
          <p:spPr>
            <a:xfrm rot="16200000" flipV="1">
              <a:off x="45720" y="1706880"/>
              <a:ext cx="12801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V="1">
              <a:off x="137161" y="3459480"/>
              <a:ext cx="1097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14400" y="25908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Input AC signal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62200" y="457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Buck Boost Transformer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57200" y="457200"/>
            <a:ext cx="8077200" cy="4876800"/>
            <a:chOff x="457200" y="457200"/>
            <a:chExt cx="8077200" cy="4876800"/>
          </a:xfrm>
        </p:grpSpPr>
        <p:pic>
          <p:nvPicPr>
            <p:cNvPr id="5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2"/>
            <a:srcRect l="22857" t="56566" r="21039" b="11111"/>
            <a:stretch>
              <a:fillRect/>
            </a:stretch>
          </p:blipFill>
          <p:spPr bwMode="auto">
            <a:xfrm>
              <a:off x="2326340" y="1295400"/>
              <a:ext cx="1313179" cy="345141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inductor symbol"/>
            <p:cNvPicPr>
              <a:picLocks noChangeAspect="1" noChangeArrowheads="1"/>
            </p:cNvPicPr>
            <p:nvPr/>
          </p:nvPicPr>
          <p:blipFill>
            <a:blip r:embed="rId2"/>
            <a:srcRect l="22857" t="56566" r="21039" b="11111"/>
            <a:stretch>
              <a:fillRect/>
            </a:stretch>
          </p:blipFill>
          <p:spPr bwMode="auto">
            <a:xfrm flipV="1">
              <a:off x="2286000" y="914400"/>
              <a:ext cx="1313179" cy="345141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>
              <a:off x="3505200" y="1066800"/>
              <a:ext cx="4495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5800" y="4037012"/>
              <a:ext cx="7315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16280" y="1066800"/>
              <a:ext cx="164592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1493520"/>
              <a:ext cx="0" cy="822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905000" y="1904999"/>
              <a:ext cx="914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629400" y="4419600"/>
              <a:ext cx="1600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</a:t>
              </a:r>
              <a:r>
                <a:rPr lang="en-US" sz="1600" dirty="0" err="1" smtClean="0"/>
                <a:t>processsor</a:t>
              </a:r>
              <a:r>
                <a:rPr lang="en-US" sz="1600" dirty="0" smtClean="0"/>
                <a:t> or DSP based PWM generator</a:t>
              </a:r>
              <a:endParaRPr lang="en-US" sz="16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620000" y="4038600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81800" y="1066800"/>
              <a:ext cx="0" cy="3383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5806440" y="4648200"/>
              <a:ext cx="822960" cy="158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91400" y="24384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</a:t>
              </a:r>
            </a:p>
            <a:p>
              <a:pPr algn="ctr"/>
              <a:r>
                <a:rPr lang="en-US" sz="1400" dirty="0" smtClean="0"/>
                <a:t> Appliance</a:t>
              </a:r>
              <a:endParaRPr lang="en-US" sz="1400" dirty="0"/>
            </a:p>
          </p:txBody>
        </p:sp>
        <p:pic>
          <p:nvPicPr>
            <p:cNvPr id="23" name="Picture 4" descr="Image result for generator symbo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2362200"/>
              <a:ext cx="457200" cy="533400"/>
            </a:xfrm>
            <a:prstGeom prst="rect">
              <a:avLst/>
            </a:prstGeom>
            <a:noFill/>
          </p:spPr>
        </p:pic>
        <p:cxnSp>
          <p:nvCxnSpPr>
            <p:cNvPr id="24" name="Straight Connector 23"/>
            <p:cNvCxnSpPr/>
            <p:nvPr/>
          </p:nvCxnSpPr>
          <p:spPr>
            <a:xfrm rot="16200000" flipV="1">
              <a:off x="45720" y="1706880"/>
              <a:ext cx="12801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137161" y="3459480"/>
              <a:ext cx="1097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14400" y="25908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Input AC signal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200" y="457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Buck Boost Transformer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362200"/>
              <a:ext cx="18288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IGBT Bridge or AC-AC Converter</a:t>
              </a:r>
              <a:endParaRPr lang="en-US" sz="16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>
              <a:off x="5410201" y="5103811"/>
              <a:ext cx="1219200" cy="158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91200" y="2514600"/>
              <a:ext cx="0" cy="2103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410200" y="3185160"/>
              <a:ext cx="0" cy="19202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>
              <a:off x="3962400" y="2514600"/>
              <a:ext cx="1828800" cy="158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947160" y="3198811"/>
              <a:ext cx="1463040" cy="158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52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Pankaj Prabhat</dc:creator>
  <cp:lastModifiedBy>Pankaj Prabhat</cp:lastModifiedBy>
  <cp:revision>46</cp:revision>
  <dcterms:created xsi:type="dcterms:W3CDTF">2018-12-28T07:24:22Z</dcterms:created>
  <dcterms:modified xsi:type="dcterms:W3CDTF">2018-12-29T06:36:06Z</dcterms:modified>
</cp:coreProperties>
</file>