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02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4C8B5-DC9D-4E41-8A5C-7BA8696EA462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40447-286C-44AE-9DDF-4F7A308118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E11A-5122-48E6-A12E-350E3328BC7E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D04A-D4A5-41D2-B20B-C3767BD63E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E11A-5122-48E6-A12E-350E3328BC7E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D04A-D4A5-41D2-B20B-C3767BD63E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E11A-5122-48E6-A12E-350E3328BC7E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D04A-D4A5-41D2-B20B-C3767BD63E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E11A-5122-48E6-A12E-350E3328BC7E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D04A-D4A5-41D2-B20B-C3767BD63E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E11A-5122-48E6-A12E-350E3328BC7E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D04A-D4A5-41D2-B20B-C3767BD63E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E11A-5122-48E6-A12E-350E3328BC7E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D04A-D4A5-41D2-B20B-C3767BD63E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E11A-5122-48E6-A12E-350E3328BC7E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D04A-D4A5-41D2-B20B-C3767BD63E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E11A-5122-48E6-A12E-350E3328BC7E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D04A-D4A5-41D2-B20B-C3767BD63E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E11A-5122-48E6-A12E-350E3328BC7E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D04A-D4A5-41D2-B20B-C3767BD63E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E11A-5122-48E6-A12E-350E3328BC7E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D04A-D4A5-41D2-B20B-C3767BD63E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E11A-5122-48E6-A12E-350E3328BC7E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D04A-D4A5-41D2-B20B-C3767BD63E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8E11A-5122-48E6-A12E-350E3328BC7E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7D04A-D4A5-41D2-B20B-C3767BD63E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TATA Steel\MEA\Sankey\BF-C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9022" y="381000"/>
            <a:ext cx="8918778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TATA Steel\MEA\Sankey\BF-E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5548" y="609600"/>
            <a:ext cx="8627944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TATA Steel\MEA\Sankey\BF-F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35984"/>
            <a:ext cx="9144000" cy="57838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TATA Steel\MEA\Sankey\BF-G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199" y="304800"/>
            <a:ext cx="8914103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TATA Steel\MEA\Sankey\BF-H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" y="228600"/>
            <a:ext cx="9067800" cy="60633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TATA Steel\MEA\Sankey\BF-I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81000"/>
            <a:ext cx="9144000" cy="61494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:\Project management\Steel\Tata Steel Limited\MEA at Tatasteel Jamshedpur\Users\Sankey\NBM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" y="508625"/>
            <a:ext cx="9143999" cy="5892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95400" y="1295400"/>
            <a:ext cx="5406759" cy="1926811"/>
            <a:chOff x="1295400" y="1295400"/>
            <a:chExt cx="5406759" cy="1926811"/>
          </a:xfrm>
        </p:grpSpPr>
        <p:pic>
          <p:nvPicPr>
            <p:cNvPr id="4" name="Picture 3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5400" y="1295400"/>
              <a:ext cx="2652305" cy="19241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5" name="Picture 4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62400" y="1295400"/>
              <a:ext cx="2739759" cy="19268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Pankaj Prabhat</dc:creator>
  <cp:lastModifiedBy>Pankaj Prabhat</cp:lastModifiedBy>
  <cp:revision>43</cp:revision>
  <dcterms:created xsi:type="dcterms:W3CDTF">2018-11-13T05:49:54Z</dcterms:created>
  <dcterms:modified xsi:type="dcterms:W3CDTF">2018-11-15T14:13:46Z</dcterms:modified>
</cp:coreProperties>
</file>