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A547-3670-469D-BABD-BF838A6DEDE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8CE9-5A4E-4DD9-A9D7-B930CE132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A547-3670-469D-BABD-BF838A6DEDE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8CE9-5A4E-4DD9-A9D7-B930CE132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A547-3670-469D-BABD-BF838A6DEDE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8CE9-5A4E-4DD9-A9D7-B930CE132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A547-3670-469D-BABD-BF838A6DEDE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8CE9-5A4E-4DD9-A9D7-B930CE132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A547-3670-469D-BABD-BF838A6DEDE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8CE9-5A4E-4DD9-A9D7-B930CE132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A547-3670-469D-BABD-BF838A6DEDE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8CE9-5A4E-4DD9-A9D7-B930CE132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A547-3670-469D-BABD-BF838A6DEDE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8CE9-5A4E-4DD9-A9D7-B930CE132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A547-3670-469D-BABD-BF838A6DEDE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8CE9-5A4E-4DD9-A9D7-B930CE132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A547-3670-469D-BABD-BF838A6DEDE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8CE9-5A4E-4DD9-A9D7-B930CE132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A547-3670-469D-BABD-BF838A6DEDE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8CE9-5A4E-4DD9-A9D7-B930CE132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A547-3670-469D-BABD-BF838A6DEDE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28CE9-5A4E-4DD9-A9D7-B930CE1329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BA547-3670-469D-BABD-BF838A6DEDE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28CE9-5A4E-4DD9-A9D7-B930CE1329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Photo Album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 Pankaj Prabhat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ttery#5.jpg"/>
          <p:cNvPicPr>
            <a:picLocks noGrp="1" noChangeAspect="1"/>
          </p:cNvPicPr>
          <p:nvPr isPhoto="1"/>
        </p:nvPicPr>
        <p:blipFill>
          <a:blip r:embed="rId2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608013"/>
            <a:ext cx="9144000" cy="5640387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609600"/>
            <a:ext cx="70866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76600" y="1981200"/>
            <a:ext cx="1066800" cy="3581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latin typeface="+mj-lt"/>
              </a:rPr>
              <a:t>Battery # 5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ttery#6.jpg"/>
          <p:cNvPicPr>
            <a:picLocks noGrp="1" noChangeAspect="1"/>
          </p:cNvPicPr>
          <p:nvPr isPhoto="1"/>
        </p:nvPicPr>
        <p:blipFill>
          <a:blip r:embed="rId2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608013"/>
            <a:ext cx="9144000" cy="5640387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609600"/>
            <a:ext cx="70866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76600" y="1981200"/>
            <a:ext cx="1066800" cy="3581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latin typeface="+mj-lt"/>
              </a:rPr>
              <a:t>Battery # 6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ttery#7.jpg"/>
          <p:cNvPicPr>
            <a:picLocks noGrp="1" noChangeAspect="1"/>
          </p:cNvPicPr>
          <p:nvPr isPhoto="1"/>
        </p:nvPicPr>
        <p:blipFill>
          <a:blip r:embed="rId2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608013"/>
            <a:ext cx="9144000" cy="5640387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609600"/>
            <a:ext cx="70866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76600" y="1981200"/>
            <a:ext cx="1066800" cy="3581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latin typeface="+mj-lt"/>
              </a:rPr>
              <a:t>Battery # 7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ttery#8.jpg"/>
          <p:cNvPicPr>
            <a:picLocks noGrp="1" noChangeAspect="1"/>
          </p:cNvPicPr>
          <p:nvPr isPhoto="1"/>
        </p:nvPicPr>
        <p:blipFill>
          <a:blip r:embed="rId2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608013"/>
            <a:ext cx="9144000" cy="5640387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609600"/>
            <a:ext cx="70866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76600" y="1981200"/>
            <a:ext cx="1066800" cy="3581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latin typeface="+mj-lt"/>
              </a:rPr>
              <a:t>Battery # 8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ttery#9.jpg"/>
          <p:cNvPicPr>
            <a:picLocks noGrp="1" noChangeAspect="1"/>
          </p:cNvPicPr>
          <p:nvPr isPhoto="1"/>
        </p:nvPicPr>
        <p:blipFill>
          <a:blip r:embed="rId2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608013"/>
            <a:ext cx="9144000" cy="5640387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609600"/>
            <a:ext cx="70866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76600" y="1981200"/>
            <a:ext cx="1066800" cy="3581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latin typeface="+mj-lt"/>
              </a:rPr>
              <a:t>Battery # 9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ttery#10.jpg"/>
          <p:cNvPicPr>
            <a:picLocks noGrp="1" noChangeAspect="1"/>
          </p:cNvPicPr>
          <p:nvPr isPhoto="1"/>
        </p:nvPicPr>
        <p:blipFill>
          <a:blip r:embed="rId2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608013"/>
            <a:ext cx="9144000" cy="5640387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609600"/>
            <a:ext cx="70866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76600" y="1981200"/>
            <a:ext cx="1066800" cy="3581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latin typeface="+mj-lt"/>
              </a:rPr>
              <a:t>Battery # 10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ttery#11.jpg"/>
          <p:cNvPicPr>
            <a:picLocks noGrp="1" noChangeAspect="1"/>
          </p:cNvPicPr>
          <p:nvPr isPhoto="1"/>
        </p:nvPicPr>
        <p:blipFill>
          <a:blip r:embed="rId2">
            <a:clrChange>
              <a:clrFrom>
                <a:srgbClr val="E1E1E1"/>
              </a:clrFrom>
              <a:clrTo>
                <a:srgbClr val="E1E1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608013"/>
            <a:ext cx="9144000" cy="5640387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0" y="609600"/>
            <a:ext cx="70866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76600" y="1981200"/>
            <a:ext cx="1066800" cy="3581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>
                <a:latin typeface="+mj-lt"/>
              </a:rPr>
              <a:t>Battery # 11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</Words>
  <Application>Microsoft Office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Photo Album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Pankaj Prabhat</dc:creator>
  <cp:lastModifiedBy>Pankaj Prabhat</cp:lastModifiedBy>
  <cp:revision>1</cp:revision>
  <dcterms:created xsi:type="dcterms:W3CDTF">2018-11-14T05:12:46Z</dcterms:created>
  <dcterms:modified xsi:type="dcterms:W3CDTF">2018-11-14T05:22:23Z</dcterms:modified>
</cp:coreProperties>
</file>