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100" d="100"/>
          <a:sy n="100" d="100"/>
        </p:scale>
        <p:origin x="-432" y="-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2FEF-2950-47F1-8068-B35B30FCC523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0AC9-30DB-4D8B-8C21-2D82938D20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10AC9-30DB-4D8B-8C21-2D82938D20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à un seul coin 10"/>
          <p:cNvSpPr/>
          <p:nvPr/>
        </p:nvSpPr>
        <p:spPr>
          <a:xfrm flipH="1" flipV="1">
            <a:off x="201613" y="1179516"/>
            <a:ext cx="8748712" cy="3894137"/>
          </a:xfrm>
          <a:prstGeom prst="round1Rect">
            <a:avLst>
              <a:gd name="adj" fmla="val 715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180975" indent="-180975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60000"/>
              <a:buFont typeface="Courier New" panose="02070309020205020404" pitchFamily="49" charset="0"/>
              <a:buChar char="o"/>
              <a:defRPr/>
            </a:pPr>
            <a:endParaRPr lang="fr-FR" sz="2400" dirty="0">
              <a:latin typeface="Arial" panose="020B0604020202020204" pitchFamily="34" charset="0"/>
            </a:endParaRPr>
          </a:p>
        </p:txBody>
      </p:sp>
      <p:pic>
        <p:nvPicPr>
          <p:cNvPr id="5" name="Picture 3" descr="C:\Users\griffet.anne\Desktop\veolia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488" y="1093789"/>
            <a:ext cx="13827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logo desl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5438" y="1200152"/>
            <a:ext cx="8445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201600" y="1126333"/>
            <a:ext cx="8718550" cy="3893972"/>
          </a:xfrm>
        </p:spPr>
        <p:txBody>
          <a:bodyPr anchor="ctr">
            <a:normAutofit/>
          </a:bodyPr>
          <a:lstStyle>
            <a:lvl1pPr marL="265113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l">
              <a:buNone/>
              <a:defRPr sz="1800" i="1">
                <a:solidFill>
                  <a:schemeClr val="tx1"/>
                </a:solidFill>
              </a:defRPr>
            </a:lvl2pPr>
            <a:lvl3pPr marL="914400" indent="0" algn="l">
              <a:buNone/>
              <a:defRPr sz="1600" i="1">
                <a:solidFill>
                  <a:schemeClr val="tx1"/>
                </a:solidFill>
              </a:defRPr>
            </a:lvl3pPr>
            <a:lvl4pPr marL="1371600" indent="0" algn="l">
              <a:buNone/>
              <a:defRPr sz="1400" i="1">
                <a:solidFill>
                  <a:schemeClr val="tx1"/>
                </a:solidFill>
              </a:defRPr>
            </a:lvl4pPr>
            <a:lvl5pPr marL="1828800" indent="0" algn="l">
              <a:buNone/>
              <a:defRPr sz="14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99" y="150131"/>
            <a:ext cx="8748000" cy="913098"/>
          </a:xfrm>
          <a:prstGeom prst="round1Rect">
            <a:avLst>
              <a:gd name="adj" fmla="val 28673"/>
            </a:avLst>
          </a:prstGeom>
          <a:solidFill>
            <a:srgbClr val="003366"/>
          </a:solidFill>
          <a:ln>
            <a:solidFill>
              <a:schemeClr val="bg1"/>
            </a:solidFill>
          </a:ln>
        </p:spPr>
        <p:txBody>
          <a:bodyPr/>
          <a:lstStyle>
            <a:lvl1pPr algn="l">
              <a:defRPr lang="fr-FR"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454-A5AC-430E-AC16-DC5EFE06FDD5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6792-3E6C-4240-93BD-8D37C698E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Pellet Plant Overview</a:t>
            </a:r>
            <a:endParaRPr lang="en-US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304800" y="1123950"/>
            <a:ext cx="8991600" cy="4271665"/>
            <a:chOff x="304800" y="1123950"/>
            <a:chExt cx="8991600" cy="4271665"/>
          </a:xfrm>
        </p:grpSpPr>
        <p:grpSp>
          <p:nvGrpSpPr>
            <p:cNvPr id="439" name="Group 438"/>
            <p:cNvGrpSpPr/>
            <p:nvPr/>
          </p:nvGrpSpPr>
          <p:grpSpPr>
            <a:xfrm>
              <a:off x="304800" y="1123950"/>
              <a:ext cx="8991600" cy="4271665"/>
              <a:chOff x="304800" y="1123950"/>
              <a:chExt cx="8991600" cy="427166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09600" y="1581150"/>
                <a:ext cx="304800" cy="457200"/>
                <a:chOff x="762000" y="1276350"/>
                <a:chExt cx="533400" cy="8382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8" name="Trapezoid 7"/>
                <p:cNvSpPr/>
                <p:nvPr/>
              </p:nvSpPr>
              <p:spPr>
                <a:xfrm flipV="1">
                  <a:off x="762000" y="1885950"/>
                  <a:ext cx="533400" cy="228600"/>
                </a:xfrm>
                <a:prstGeom prst="trapezoid">
                  <a:avLst>
                    <a:gd name="adj" fmla="val 7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62000" y="1276350"/>
                  <a:ext cx="533400" cy="60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38200" y="1276350"/>
                <a:ext cx="1066800" cy="152400"/>
                <a:chOff x="304800" y="1427956"/>
                <a:chExt cx="1371600" cy="230188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>
                  <a:stCxn id="13" idx="0"/>
                  <a:endCxn id="14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>
                  <a:stCxn id="13" idx="4"/>
                  <a:endCxn id="14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04800" y="2190750"/>
                <a:ext cx="762000" cy="76994"/>
                <a:chOff x="304800" y="1427956"/>
                <a:chExt cx="1371600" cy="230188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stCxn id="21" idx="0"/>
                  <a:endCxn id="22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1" idx="4"/>
                  <a:endCxn id="22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295400" y="2190750"/>
                <a:ext cx="762000" cy="76994"/>
                <a:chOff x="304800" y="1427956"/>
                <a:chExt cx="1371600" cy="230188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>
                  <a:stCxn id="26" idx="0"/>
                  <a:endCxn id="27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stCxn id="26" idx="4"/>
                  <a:endCxn id="27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 flipH="1">
                <a:off x="762000" y="2343150"/>
                <a:ext cx="304800" cy="535782"/>
                <a:chOff x="2514601" y="1879508"/>
                <a:chExt cx="990600" cy="1227230"/>
              </a:xfrm>
            </p:grpSpPr>
            <p:sp>
              <p:nvSpPr>
                <p:cNvPr id="31" name="Donut 30"/>
                <p:cNvSpPr/>
                <p:nvPr/>
              </p:nvSpPr>
              <p:spPr>
                <a:xfrm rot="2515797">
                  <a:off x="2531624" y="1879508"/>
                  <a:ext cx="330146" cy="911957"/>
                </a:xfrm>
                <a:prstGeom prst="donut">
                  <a:avLst>
                    <a:gd name="adj" fmla="val 8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Trapezoid 31"/>
                <p:cNvSpPr/>
                <p:nvPr/>
              </p:nvSpPr>
              <p:spPr>
                <a:xfrm rot="8026260">
                  <a:off x="2623484" y="2448626"/>
                  <a:ext cx="533400" cy="180039"/>
                </a:xfrm>
                <a:prstGeom prst="trapezoid">
                  <a:avLst>
                    <a:gd name="adj" fmla="val 548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6200000" flipH="1">
                  <a:off x="2857500" y="2686050"/>
                  <a:ext cx="533400" cy="3048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667000" y="2724150"/>
                  <a:ext cx="457200" cy="30480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0800000">
                  <a:off x="2514601" y="3105150"/>
                  <a:ext cx="990600" cy="158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 flipH="1">
                <a:off x="1752600" y="2343150"/>
                <a:ext cx="304800" cy="535782"/>
                <a:chOff x="2514601" y="1879508"/>
                <a:chExt cx="990600" cy="1227230"/>
              </a:xfrm>
            </p:grpSpPr>
            <p:sp>
              <p:nvSpPr>
                <p:cNvPr id="37" name="Donut 36"/>
                <p:cNvSpPr/>
                <p:nvPr/>
              </p:nvSpPr>
              <p:spPr>
                <a:xfrm rot="2515797">
                  <a:off x="2531624" y="1879508"/>
                  <a:ext cx="330146" cy="911957"/>
                </a:xfrm>
                <a:prstGeom prst="donut">
                  <a:avLst>
                    <a:gd name="adj" fmla="val 88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Trapezoid 37"/>
                <p:cNvSpPr/>
                <p:nvPr/>
              </p:nvSpPr>
              <p:spPr>
                <a:xfrm rot="8026260">
                  <a:off x="2623484" y="2448626"/>
                  <a:ext cx="533400" cy="180039"/>
                </a:xfrm>
                <a:prstGeom prst="trapezoid">
                  <a:avLst>
                    <a:gd name="adj" fmla="val 5487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857500" y="2686050"/>
                  <a:ext cx="533400" cy="304800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2667000" y="2724150"/>
                  <a:ext cx="457200" cy="30480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10800000">
                  <a:off x="2514601" y="3105150"/>
                  <a:ext cx="990600" cy="1588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/>
              <p:cNvGrpSpPr/>
              <p:nvPr/>
            </p:nvGrpSpPr>
            <p:grpSpPr>
              <a:xfrm>
                <a:off x="609600" y="3028420"/>
                <a:ext cx="2057400" cy="77525"/>
                <a:chOff x="304800" y="1426335"/>
                <a:chExt cx="1371600" cy="234187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304800" y="1428739"/>
                  <a:ext cx="101600" cy="229392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574800" y="1428734"/>
                  <a:ext cx="101600" cy="229391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3" idx="0"/>
                  <a:endCxn id="44" idx="0"/>
                </p:cNvCxnSpPr>
                <p:nvPr/>
              </p:nvCxnSpPr>
              <p:spPr>
                <a:xfrm rot="5400000" flipH="1" flipV="1">
                  <a:off x="988731" y="79373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3" idx="4"/>
                  <a:endCxn id="44" idx="4"/>
                </p:cNvCxnSpPr>
                <p:nvPr/>
              </p:nvCxnSpPr>
              <p:spPr>
                <a:xfrm rot="16200000" flipH="1">
                  <a:off x="988731" y="102312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2362200" y="3256756"/>
                <a:ext cx="762000" cy="76994"/>
                <a:chOff x="304800" y="1427956"/>
                <a:chExt cx="1371600" cy="230188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>
                  <a:stCxn id="48" idx="0"/>
                  <a:endCxn id="49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48" idx="4"/>
                  <a:endCxn id="49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/>
            </p:nvGrpSpPr>
            <p:grpSpPr>
              <a:xfrm rot="757320">
                <a:off x="3034824" y="3552834"/>
                <a:ext cx="697935" cy="86708"/>
                <a:chOff x="4495800" y="3638550"/>
                <a:chExt cx="914400" cy="152400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2" name="Oval 51"/>
                <p:cNvSpPr/>
                <p:nvPr/>
              </p:nvSpPr>
              <p:spPr>
                <a:xfrm>
                  <a:off x="44958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46482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48006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49530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51054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5257800" y="3638550"/>
                  <a:ext cx="152400" cy="152400"/>
                </a:xfrm>
                <a:prstGeom prst="ellipse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3194252" y="3746500"/>
                <a:ext cx="929852" cy="273050"/>
                <a:chOff x="3194252" y="4175088"/>
                <a:chExt cx="929852" cy="273050"/>
              </a:xfrm>
            </p:grpSpPr>
            <p:sp>
              <p:nvSpPr>
                <p:cNvPr id="62" name="Oval 61"/>
                <p:cNvSpPr/>
                <p:nvPr/>
              </p:nvSpPr>
              <p:spPr>
                <a:xfrm rot="757320">
                  <a:off x="3194252" y="4175088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 rot="757320">
                  <a:off x="3307763" y="4200506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 rot="757320">
                  <a:off x="3421275" y="4225925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 rot="757320">
                  <a:off x="3534786" y="4251343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 rot="757320">
                  <a:off x="3648297" y="4276762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 rot="757320">
                  <a:off x="3761809" y="4302180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 rot="757320">
                  <a:off x="3894269" y="4336012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 rot="757320">
                  <a:off x="4007781" y="4361430"/>
                  <a:ext cx="116323" cy="8670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1752600" y="1581150"/>
                <a:ext cx="304800" cy="457200"/>
                <a:chOff x="762000" y="1276350"/>
                <a:chExt cx="533400" cy="83820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72" name="Trapezoid 71"/>
                <p:cNvSpPr/>
                <p:nvPr/>
              </p:nvSpPr>
              <p:spPr>
                <a:xfrm flipV="1">
                  <a:off x="762000" y="1885950"/>
                  <a:ext cx="533400" cy="228600"/>
                </a:xfrm>
                <a:prstGeom prst="trapezoid">
                  <a:avLst>
                    <a:gd name="adj" fmla="val 7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62000" y="1276350"/>
                  <a:ext cx="533400" cy="60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Arrow Connector 74"/>
              <p:cNvCxnSpPr>
                <a:stCxn id="8" idx="0"/>
              </p:cNvCxnSpPr>
              <p:nvPr/>
            </p:nvCxnSpPr>
            <p:spPr>
              <a:xfrm rot="5400000">
                <a:off x="685800" y="2114550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5400000">
                <a:off x="1829594" y="21137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rot="5400000">
                <a:off x="976154" y="235759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hape 78"/>
              <p:cNvCxnSpPr>
                <a:stCxn id="31" idx="2"/>
              </p:cNvCxnSpPr>
              <p:nvPr/>
            </p:nvCxnSpPr>
            <p:spPr>
              <a:xfrm>
                <a:off x="1048558" y="2508281"/>
                <a:ext cx="170642" cy="52066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rot="5400000">
                <a:off x="1965166" y="235759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hape 81"/>
              <p:cNvCxnSpPr>
                <a:stCxn id="37" idx="2"/>
              </p:cNvCxnSpPr>
              <p:nvPr/>
            </p:nvCxnSpPr>
            <p:spPr>
              <a:xfrm>
                <a:off x="2039158" y="2508281"/>
                <a:ext cx="170642" cy="52066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rot="5400000">
                <a:off x="2574766" y="316531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3031966" y="339391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rot="5400000">
                <a:off x="3643154" y="377491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4" name="Group 123"/>
              <p:cNvGrpSpPr/>
              <p:nvPr/>
            </p:nvGrpSpPr>
            <p:grpSpPr>
              <a:xfrm>
                <a:off x="3886198" y="3790942"/>
                <a:ext cx="2933701" cy="686600"/>
                <a:chOff x="3886198" y="3790158"/>
                <a:chExt cx="3159370" cy="859147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3886198" y="4172277"/>
                  <a:ext cx="3159370" cy="477028"/>
                  <a:chOff x="304799" y="1428154"/>
                  <a:chExt cx="1354016" cy="288205"/>
                </a:xfrm>
                <a:solidFill>
                  <a:schemeClr val="bg1"/>
                </a:solidFill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04799" y="1428754"/>
                    <a:ext cx="228600" cy="28700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430215" y="1428754"/>
                    <a:ext cx="228600" cy="28700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5" name="Straight Connector 94"/>
                  <p:cNvCxnSpPr>
                    <a:stCxn id="93" idx="0"/>
                    <a:endCxn id="94" idx="0"/>
                  </p:cNvCxnSpPr>
                  <p:nvPr/>
                </p:nvCxnSpPr>
                <p:spPr>
                  <a:xfrm rot="5400000" flipH="1" flipV="1">
                    <a:off x="981574" y="866047"/>
                    <a:ext cx="1201" cy="1125415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>
                    <a:stCxn id="93" idx="4"/>
                    <a:endCxn id="94" idx="4"/>
                  </p:cNvCxnSpPr>
                  <p:nvPr/>
                </p:nvCxnSpPr>
                <p:spPr>
                  <a:xfrm rot="16200000" flipH="1">
                    <a:off x="981574" y="1153051"/>
                    <a:ext cx="1201" cy="1125415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Group 96"/>
                <p:cNvGrpSpPr/>
                <p:nvPr/>
              </p:nvGrpSpPr>
              <p:grpSpPr>
                <a:xfrm flipV="1">
                  <a:off x="4419600" y="3867150"/>
                  <a:ext cx="228600" cy="304800"/>
                  <a:chOff x="762000" y="1276350"/>
                  <a:chExt cx="533400" cy="838200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98" name="Trapezoid 97"/>
                  <p:cNvSpPr/>
                  <p:nvPr/>
                </p:nvSpPr>
                <p:spPr>
                  <a:xfrm flipV="1">
                    <a:off x="762000" y="1885950"/>
                    <a:ext cx="533400" cy="228600"/>
                  </a:xfrm>
                  <a:prstGeom prst="trapezoid">
                    <a:avLst>
                      <a:gd name="adj" fmla="val 7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62000" y="1276350"/>
                    <a:ext cx="533400" cy="6096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 flipV="1">
                  <a:off x="4648200" y="3867150"/>
                  <a:ext cx="228600" cy="304800"/>
                  <a:chOff x="762000" y="1276350"/>
                  <a:chExt cx="533400" cy="838200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1" name="Trapezoid 100"/>
                  <p:cNvSpPr/>
                  <p:nvPr/>
                </p:nvSpPr>
                <p:spPr>
                  <a:xfrm flipV="1">
                    <a:off x="762000" y="1885950"/>
                    <a:ext cx="533400" cy="228600"/>
                  </a:xfrm>
                  <a:prstGeom prst="trapezoid">
                    <a:avLst>
                      <a:gd name="adj" fmla="val 7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/>
                  <p:cNvSpPr/>
                  <p:nvPr/>
                </p:nvSpPr>
                <p:spPr>
                  <a:xfrm>
                    <a:off x="762000" y="1276350"/>
                    <a:ext cx="533400" cy="6096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" name="Isosceles Triangle 102"/>
                <p:cNvSpPr/>
                <p:nvPr/>
              </p:nvSpPr>
              <p:spPr>
                <a:xfrm flipV="1">
                  <a:off x="4419600" y="4171950"/>
                  <a:ext cx="228600" cy="2286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Isosceles Triangle 103"/>
                <p:cNvSpPr/>
                <p:nvPr/>
              </p:nvSpPr>
              <p:spPr>
                <a:xfrm flipV="1">
                  <a:off x="4648200" y="4171950"/>
                  <a:ext cx="228600" cy="228600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4876800" y="3790158"/>
                  <a:ext cx="1472300" cy="400475"/>
                  <a:chOff x="5790406" y="2343150"/>
                  <a:chExt cx="2210155" cy="800116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 rot="5400000" flipH="1" flipV="1">
                    <a:off x="5638800" y="2952750"/>
                    <a:ext cx="304800" cy="158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V="1">
                    <a:off x="5791200" y="2343150"/>
                    <a:ext cx="1219200" cy="4572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/>
                  <p:nvPr/>
                </p:nvCxnSpPr>
                <p:spPr>
                  <a:xfrm>
                    <a:off x="7013474" y="2343165"/>
                    <a:ext cx="739124" cy="396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7694171" y="2343158"/>
                    <a:ext cx="304800" cy="1524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rot="5400000">
                    <a:off x="7694966" y="2837672"/>
                    <a:ext cx="609601" cy="158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 flipV="1">
                  <a:off x="6348042" y="3867155"/>
                  <a:ext cx="228600" cy="304799"/>
                  <a:chOff x="994504" y="1276350"/>
                  <a:chExt cx="533402" cy="838202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21" name="Trapezoid 120"/>
                  <p:cNvSpPr/>
                  <p:nvPr/>
                </p:nvSpPr>
                <p:spPr>
                  <a:xfrm flipV="1">
                    <a:off x="994504" y="1885949"/>
                    <a:ext cx="533401" cy="228603"/>
                  </a:xfrm>
                  <a:prstGeom prst="trapezoid">
                    <a:avLst>
                      <a:gd name="adj" fmla="val 7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994504" y="1276350"/>
                    <a:ext cx="533402" cy="60960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Isosceles Triangle 122"/>
                <p:cNvSpPr/>
                <p:nvPr/>
              </p:nvSpPr>
              <p:spPr>
                <a:xfrm flipV="1">
                  <a:off x="6348042" y="4171956"/>
                  <a:ext cx="228599" cy="228601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Arc 124"/>
              <p:cNvSpPr/>
              <p:nvPr/>
            </p:nvSpPr>
            <p:spPr>
              <a:xfrm>
                <a:off x="4953000" y="3943350"/>
                <a:ext cx="914400" cy="152400"/>
              </a:xfrm>
              <a:prstGeom prst="arc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/>
              <p:cNvSpPr/>
              <p:nvPr/>
            </p:nvSpPr>
            <p:spPr>
              <a:xfrm>
                <a:off x="5105400" y="3867150"/>
                <a:ext cx="914400" cy="152400"/>
              </a:xfrm>
              <a:prstGeom prst="arc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 flipV="1">
                <a:off x="4746171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Isosceles Triangle 127"/>
              <p:cNvSpPr/>
              <p:nvPr/>
            </p:nvSpPr>
            <p:spPr>
              <a:xfrm flipV="1">
                <a:off x="4893129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29" name="Isosceles Triangle 128"/>
              <p:cNvSpPr/>
              <p:nvPr/>
            </p:nvSpPr>
            <p:spPr>
              <a:xfrm flipV="1">
                <a:off x="5045529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0" name="Isosceles Triangle 129"/>
              <p:cNvSpPr/>
              <p:nvPr/>
            </p:nvSpPr>
            <p:spPr>
              <a:xfrm flipV="1">
                <a:off x="5197929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 flipV="1">
                <a:off x="5334000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3" name="Isosceles Triangle 132"/>
              <p:cNvSpPr/>
              <p:nvPr/>
            </p:nvSpPr>
            <p:spPr>
              <a:xfrm flipV="1">
                <a:off x="5486400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4" name="Isosceles Triangle 133"/>
              <p:cNvSpPr/>
              <p:nvPr/>
            </p:nvSpPr>
            <p:spPr>
              <a:xfrm flipV="1">
                <a:off x="5638800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6" name="Isosceles Triangle 135"/>
              <p:cNvSpPr/>
              <p:nvPr/>
            </p:nvSpPr>
            <p:spPr>
              <a:xfrm flipV="1">
                <a:off x="5791200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37" name="Isosceles Triangle 136"/>
              <p:cNvSpPr/>
              <p:nvPr/>
            </p:nvSpPr>
            <p:spPr>
              <a:xfrm flipV="1">
                <a:off x="5959929" y="4095750"/>
                <a:ext cx="212271" cy="18269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cxnSp>
            <p:nvCxnSpPr>
              <p:cNvPr id="174" name="Elbow Connector 173"/>
              <p:cNvCxnSpPr>
                <a:stCxn id="123" idx="0"/>
                <a:endCxn id="134" idx="0"/>
              </p:cNvCxnSpPr>
              <p:nvPr/>
            </p:nvCxnSpPr>
            <p:spPr>
              <a:xfrm rot="5400000" flipH="1">
                <a:off x="6011479" y="4011897"/>
                <a:ext cx="314" cy="533400"/>
              </a:xfrm>
              <a:prstGeom prst="bentConnector3">
                <a:avLst>
                  <a:gd name="adj1" fmla="val -42468166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>
                <a:stCxn id="137" idx="0"/>
              </p:cNvCxnSpPr>
              <p:nvPr/>
            </p:nvCxnSpPr>
            <p:spPr>
              <a:xfrm rot="16200000" flipH="1">
                <a:off x="6005010" y="4339494"/>
                <a:ext cx="1221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36" idx="0"/>
              </p:cNvCxnSpPr>
              <p:nvPr/>
            </p:nvCxnSpPr>
            <p:spPr>
              <a:xfrm rot="16200000" flipH="1">
                <a:off x="5836281" y="4339495"/>
                <a:ext cx="1221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Elbow Connector 182"/>
              <p:cNvCxnSpPr>
                <a:stCxn id="132" idx="0"/>
                <a:endCxn id="133" idx="0"/>
              </p:cNvCxnSpPr>
              <p:nvPr/>
            </p:nvCxnSpPr>
            <p:spPr>
              <a:xfrm rot="16200000" flipH="1">
                <a:off x="5516336" y="4202240"/>
                <a:ext cx="1588" cy="152400"/>
              </a:xfrm>
              <a:prstGeom prst="bentConnector3">
                <a:avLst>
                  <a:gd name="adj1" fmla="val 7797547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Elbow Connector 186"/>
              <p:cNvCxnSpPr>
                <a:stCxn id="130" idx="0"/>
                <a:endCxn id="104" idx="0"/>
              </p:cNvCxnSpPr>
              <p:nvPr/>
            </p:nvCxnSpPr>
            <p:spPr>
              <a:xfrm rot="5400000">
                <a:off x="5001834" y="3976517"/>
                <a:ext cx="308" cy="604154"/>
              </a:xfrm>
              <a:prstGeom prst="bentConnector3">
                <a:avLst>
                  <a:gd name="adj1" fmla="val 46488002"/>
                </a:avLst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29" idx="0"/>
              </p:cNvCxnSpPr>
              <p:nvPr/>
            </p:nvCxnSpPr>
            <p:spPr>
              <a:xfrm rot="16200000" flipH="1">
                <a:off x="5090609" y="4339494"/>
                <a:ext cx="1221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128" idx="0"/>
              </p:cNvCxnSpPr>
              <p:nvPr/>
            </p:nvCxnSpPr>
            <p:spPr>
              <a:xfrm rot="16200000" flipH="1">
                <a:off x="4938210" y="4339494"/>
                <a:ext cx="12211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rot="16200000" flipH="1">
                <a:off x="5372100" y="4514850"/>
                <a:ext cx="2286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9" name="Group 198"/>
              <p:cNvGrpSpPr/>
              <p:nvPr/>
            </p:nvGrpSpPr>
            <p:grpSpPr>
              <a:xfrm>
                <a:off x="5410200" y="4629150"/>
                <a:ext cx="228600" cy="228600"/>
                <a:chOff x="5791200" y="1809750"/>
                <a:chExt cx="533400" cy="609601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5791200" y="1809750"/>
                  <a:ext cx="533400" cy="60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7" name="Straight Connector 196"/>
                <p:cNvCxnSpPr/>
                <p:nvPr/>
              </p:nvCxnSpPr>
              <p:spPr>
                <a:xfrm rot="5400000">
                  <a:off x="5893944" y="2064895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rot="16200000" flipH="1">
                  <a:off x="5701530" y="2051821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Shape 200"/>
              <p:cNvCxnSpPr>
                <a:stCxn id="195" idx="4"/>
              </p:cNvCxnSpPr>
              <p:nvPr/>
            </p:nvCxnSpPr>
            <p:spPr>
              <a:xfrm rot="5400000" flipH="1">
                <a:off x="5276850" y="4610100"/>
                <a:ext cx="228600" cy="266700"/>
              </a:xfrm>
              <a:prstGeom prst="bentConnector4">
                <a:avLst>
                  <a:gd name="adj1" fmla="val -41667"/>
                  <a:gd name="adj2" fmla="val 10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hape 211"/>
              <p:cNvCxnSpPr>
                <a:endCxn id="101" idx="0"/>
              </p:cNvCxnSpPr>
              <p:nvPr/>
            </p:nvCxnSpPr>
            <p:spPr>
              <a:xfrm rot="10800000" flipV="1">
                <a:off x="4699912" y="3409949"/>
                <a:ext cx="557889" cy="442523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2" name="TextBox 221"/>
              <p:cNvSpPr txBox="1"/>
              <p:nvPr/>
            </p:nvSpPr>
            <p:spPr>
              <a:xfrm>
                <a:off x="5105400" y="4400550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~</a:t>
                </a:r>
                <a:endParaRPr lang="en-US" dirty="0"/>
              </a:p>
            </p:txBody>
          </p:sp>
          <p:cxnSp>
            <p:nvCxnSpPr>
              <p:cNvPr id="229" name="Elbow Connector 228"/>
              <p:cNvCxnSpPr>
                <a:endCxn id="227" idx="0"/>
              </p:cNvCxnSpPr>
              <p:nvPr/>
            </p:nvCxnSpPr>
            <p:spPr>
              <a:xfrm rot="5400000" flipH="1" flipV="1">
                <a:off x="5257800" y="3650218"/>
                <a:ext cx="1588" cy="1588"/>
              </a:xfrm>
              <a:prstGeom prst="bentConnector3">
                <a:avLst>
                  <a:gd name="adj1" fmla="val 1439546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5105400" y="3574018"/>
                <a:ext cx="30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~</a:t>
                </a:r>
                <a:endParaRPr lang="en-US" dirty="0"/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 flipV="1">
                <a:off x="4343400" y="4629150"/>
                <a:ext cx="228600" cy="228600"/>
                <a:chOff x="5791200" y="1809750"/>
                <a:chExt cx="533400" cy="609601"/>
              </a:xfrm>
            </p:grpSpPr>
            <p:sp>
              <p:nvSpPr>
                <p:cNvPr id="235" name="Oval 234"/>
                <p:cNvSpPr/>
                <p:nvPr/>
              </p:nvSpPr>
              <p:spPr>
                <a:xfrm>
                  <a:off x="5791200" y="1809750"/>
                  <a:ext cx="533400" cy="60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/>
                <p:cNvCxnSpPr/>
                <p:nvPr/>
              </p:nvCxnSpPr>
              <p:spPr>
                <a:xfrm rot="5400000">
                  <a:off x="5893944" y="2064895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rot="16200000" flipH="1">
                  <a:off x="5701530" y="2051821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9" name="Shape 238"/>
              <p:cNvCxnSpPr>
                <a:stCxn id="121" idx="0"/>
                <a:endCxn id="235" idx="0"/>
              </p:cNvCxnSpPr>
              <p:nvPr/>
            </p:nvCxnSpPr>
            <p:spPr>
              <a:xfrm rot="16200000" flipH="1" flipV="1">
                <a:off x="4865381" y="3444795"/>
                <a:ext cx="1005273" cy="1820636"/>
              </a:xfrm>
              <a:prstGeom prst="bentConnector5">
                <a:avLst>
                  <a:gd name="adj1" fmla="val -22740"/>
                  <a:gd name="adj2" fmla="val -34977"/>
                  <a:gd name="adj3" fmla="val 12274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35" idx="4"/>
                <a:endCxn id="103" idx="0"/>
              </p:cNvCxnSpPr>
              <p:nvPr/>
            </p:nvCxnSpPr>
            <p:spPr>
              <a:xfrm rot="5400000" flipH="1" flipV="1">
                <a:off x="4312437" y="4453949"/>
                <a:ext cx="35040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Elbow Connector 246"/>
              <p:cNvCxnSpPr/>
              <p:nvPr/>
            </p:nvCxnSpPr>
            <p:spPr>
              <a:xfrm rot="10800000" flipV="1">
                <a:off x="3276600" y="4400548"/>
                <a:ext cx="1600202" cy="609601"/>
              </a:xfrm>
              <a:prstGeom prst="bentConnector3">
                <a:avLst>
                  <a:gd name="adj1" fmla="val 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6" name="Group 255"/>
              <p:cNvGrpSpPr/>
              <p:nvPr/>
            </p:nvGrpSpPr>
            <p:grpSpPr>
              <a:xfrm>
                <a:off x="2895600" y="4933950"/>
                <a:ext cx="381000" cy="304800"/>
                <a:chOff x="4953000" y="1581150"/>
                <a:chExt cx="609600" cy="487681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4953000" y="1581150"/>
                  <a:ext cx="609600" cy="304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Isosceles Triangle 254"/>
                <p:cNvSpPr/>
                <p:nvPr/>
              </p:nvSpPr>
              <p:spPr>
                <a:xfrm flipV="1">
                  <a:off x="4953000" y="1885950"/>
                  <a:ext cx="609600" cy="182881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 rot="16200000" flipV="1">
                <a:off x="2362200" y="4857750"/>
                <a:ext cx="228600" cy="228600"/>
                <a:chOff x="5791200" y="1809750"/>
                <a:chExt cx="533400" cy="609601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5791200" y="1809750"/>
                  <a:ext cx="533400" cy="60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/>
                <p:cNvCxnSpPr/>
                <p:nvPr/>
              </p:nvCxnSpPr>
              <p:spPr>
                <a:xfrm rot="5400000">
                  <a:off x="5893944" y="2064895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>
                <a:xfrm rot="16200000" flipH="1">
                  <a:off x="5701530" y="2051821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Arrow Connector 261"/>
              <p:cNvCxnSpPr>
                <a:stCxn id="254" idx="1"/>
                <a:endCxn id="258" idx="0"/>
              </p:cNvCxnSpPr>
              <p:nvPr/>
            </p:nvCxnSpPr>
            <p:spPr>
              <a:xfrm rot="10800000">
                <a:off x="2590800" y="502920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3" name="Trapezoid 262"/>
              <p:cNvSpPr/>
              <p:nvPr/>
            </p:nvSpPr>
            <p:spPr>
              <a:xfrm>
                <a:off x="1905000" y="4705350"/>
                <a:ext cx="152400" cy="457200"/>
              </a:xfrm>
              <a:prstGeom prst="trapezoid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Arrow Connector 263"/>
              <p:cNvCxnSpPr/>
              <p:nvPr/>
            </p:nvCxnSpPr>
            <p:spPr>
              <a:xfrm rot="10800000">
                <a:off x="2057401" y="5010150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6" name="Group 275"/>
              <p:cNvGrpSpPr/>
              <p:nvPr/>
            </p:nvGrpSpPr>
            <p:grpSpPr>
              <a:xfrm flipH="1">
                <a:off x="4724400" y="2724150"/>
                <a:ext cx="1371600" cy="533400"/>
                <a:chOff x="4114800" y="2571750"/>
                <a:chExt cx="1371600" cy="533400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5105400" y="2800350"/>
                  <a:ext cx="381000" cy="304800"/>
                  <a:chOff x="4953000" y="1581150"/>
                  <a:chExt cx="609600" cy="487681"/>
                </a:xfrm>
              </p:grpSpPr>
              <p:sp>
                <p:nvSpPr>
                  <p:cNvPr id="267" name="Rectangle 266"/>
                  <p:cNvSpPr/>
                  <p:nvPr/>
                </p:nvSpPr>
                <p:spPr>
                  <a:xfrm>
                    <a:off x="4953000" y="1581150"/>
                    <a:ext cx="609600" cy="304800"/>
                  </a:xfrm>
                  <a:prstGeom prst="rect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8" name="Isosceles Triangle 267"/>
                  <p:cNvSpPr/>
                  <p:nvPr/>
                </p:nvSpPr>
                <p:spPr>
                  <a:xfrm flipV="1">
                    <a:off x="4953000" y="1885950"/>
                    <a:ext cx="609600" cy="182881"/>
                  </a:xfrm>
                  <a:prstGeom prst="triangl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9" name="Group 268"/>
                <p:cNvGrpSpPr/>
                <p:nvPr/>
              </p:nvGrpSpPr>
              <p:grpSpPr>
                <a:xfrm rot="16200000" flipV="1">
                  <a:off x="4572000" y="2724150"/>
                  <a:ext cx="228600" cy="228600"/>
                  <a:chOff x="5791200" y="1809750"/>
                  <a:chExt cx="533400" cy="609601"/>
                </a:xfrm>
              </p:grpSpPr>
              <p:sp>
                <p:nvSpPr>
                  <p:cNvPr id="270" name="Oval 269"/>
                  <p:cNvSpPr/>
                  <p:nvPr/>
                </p:nvSpPr>
                <p:spPr>
                  <a:xfrm>
                    <a:off x="5791200" y="1809750"/>
                    <a:ext cx="533400" cy="6096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1" name="Straight Connector 270"/>
                  <p:cNvCxnSpPr/>
                  <p:nvPr/>
                </p:nvCxnSpPr>
                <p:spPr>
                  <a:xfrm rot="5400000">
                    <a:off x="5893944" y="2064895"/>
                    <a:ext cx="520326" cy="1885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rot="16200000" flipH="1">
                    <a:off x="5701530" y="2051821"/>
                    <a:ext cx="520326" cy="188585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3" name="Straight Arrow Connector 272"/>
                <p:cNvCxnSpPr/>
                <p:nvPr/>
              </p:nvCxnSpPr>
              <p:spPr>
                <a:xfrm rot="10800000">
                  <a:off x="4800600" y="2895600"/>
                  <a:ext cx="304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rapezoid 273"/>
                <p:cNvSpPr/>
                <p:nvPr/>
              </p:nvSpPr>
              <p:spPr>
                <a:xfrm>
                  <a:off x="4114800" y="2571750"/>
                  <a:ext cx="152400" cy="457200"/>
                </a:xfrm>
                <a:prstGeom prst="trapezoid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5" name="Straight Arrow Connector 274"/>
                <p:cNvCxnSpPr/>
                <p:nvPr/>
              </p:nvCxnSpPr>
              <p:spPr>
                <a:xfrm rot="10800000">
                  <a:off x="4267201" y="2876550"/>
                  <a:ext cx="3048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0" name="Shape 279"/>
              <p:cNvCxnSpPr>
                <a:stCxn id="98" idx="0"/>
                <a:endCxn id="267" idx="3"/>
              </p:cNvCxnSpPr>
              <p:nvPr/>
            </p:nvCxnSpPr>
            <p:spPr>
              <a:xfrm rot="5400000" flipH="1" flipV="1">
                <a:off x="4203783" y="3331857"/>
                <a:ext cx="804473" cy="23676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/>
              <p:cNvCxnSpPr/>
              <p:nvPr/>
            </p:nvCxnSpPr>
            <p:spPr>
              <a:xfrm rot="16200000" flipH="1">
                <a:off x="4115594" y="3944143"/>
                <a:ext cx="152403" cy="1508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5" name="Group 284"/>
              <p:cNvGrpSpPr/>
              <p:nvPr/>
            </p:nvGrpSpPr>
            <p:grpSpPr>
              <a:xfrm>
                <a:off x="8534400" y="1276350"/>
                <a:ext cx="304800" cy="457200"/>
                <a:chOff x="762000" y="1276350"/>
                <a:chExt cx="533400" cy="838200"/>
              </a:xfr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</p:grpSpPr>
            <p:sp>
              <p:nvSpPr>
                <p:cNvPr id="286" name="Trapezoid 285"/>
                <p:cNvSpPr/>
                <p:nvPr/>
              </p:nvSpPr>
              <p:spPr>
                <a:xfrm flipV="1">
                  <a:off x="762000" y="1885950"/>
                  <a:ext cx="533400" cy="228600"/>
                </a:xfrm>
                <a:prstGeom prst="trapezoid">
                  <a:avLst>
                    <a:gd name="adj" fmla="val 7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762000" y="1276350"/>
                  <a:ext cx="533400" cy="60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8001000" y="1885950"/>
                <a:ext cx="762000" cy="76994"/>
                <a:chOff x="304800" y="1427956"/>
                <a:chExt cx="1371600" cy="230188"/>
              </a:xfrm>
            </p:grpSpPr>
            <p:sp>
              <p:nvSpPr>
                <p:cNvPr id="289" name="Oval 288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Oval 289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1" name="Straight Connector 290"/>
                <p:cNvCxnSpPr>
                  <a:stCxn id="289" idx="0"/>
                  <a:endCxn id="290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>
                  <a:stCxn id="289" idx="4"/>
                  <a:endCxn id="290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Group 295"/>
              <p:cNvGrpSpPr/>
              <p:nvPr/>
            </p:nvGrpSpPr>
            <p:grpSpPr>
              <a:xfrm>
                <a:off x="5029200" y="1581150"/>
                <a:ext cx="304800" cy="457200"/>
                <a:chOff x="762000" y="1276350"/>
                <a:chExt cx="533400" cy="838200"/>
              </a:xfr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grpSpPr>
            <p:sp>
              <p:nvSpPr>
                <p:cNvPr id="297" name="Trapezoid 296"/>
                <p:cNvSpPr/>
                <p:nvPr/>
              </p:nvSpPr>
              <p:spPr>
                <a:xfrm flipV="1">
                  <a:off x="762000" y="1885950"/>
                  <a:ext cx="533400" cy="228600"/>
                </a:xfrm>
                <a:prstGeom prst="trapezoid">
                  <a:avLst>
                    <a:gd name="adj" fmla="val 7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/>
                <p:cNvSpPr/>
                <p:nvPr/>
              </p:nvSpPr>
              <p:spPr>
                <a:xfrm>
                  <a:off x="762000" y="1276350"/>
                  <a:ext cx="533400" cy="60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9" name="Group 298"/>
              <p:cNvGrpSpPr/>
              <p:nvPr/>
            </p:nvGrpSpPr>
            <p:grpSpPr>
              <a:xfrm>
                <a:off x="4343400" y="1581150"/>
                <a:ext cx="304800" cy="457200"/>
                <a:chOff x="762000" y="1276350"/>
                <a:chExt cx="533400" cy="838200"/>
              </a:xfr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grpSpPr>
            <p:sp>
              <p:nvSpPr>
                <p:cNvPr id="300" name="Trapezoid 299"/>
                <p:cNvSpPr/>
                <p:nvPr/>
              </p:nvSpPr>
              <p:spPr>
                <a:xfrm flipV="1">
                  <a:off x="762000" y="1885950"/>
                  <a:ext cx="533400" cy="228600"/>
                </a:xfrm>
                <a:prstGeom prst="trapezoid">
                  <a:avLst>
                    <a:gd name="adj" fmla="val 7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Rectangle 300"/>
                <p:cNvSpPr/>
                <p:nvPr/>
              </p:nvSpPr>
              <p:spPr>
                <a:xfrm>
                  <a:off x="762000" y="1276350"/>
                  <a:ext cx="533400" cy="609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 rot="5400000">
                <a:off x="1814354" y="144319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rot="5400000">
                <a:off x="747554" y="1443196"/>
                <a:ext cx="1828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4" name="Group 303"/>
              <p:cNvGrpSpPr/>
              <p:nvPr/>
            </p:nvGrpSpPr>
            <p:grpSpPr>
              <a:xfrm flipV="1">
                <a:off x="4038600" y="2190750"/>
                <a:ext cx="1828800" cy="152400"/>
                <a:chOff x="304800" y="1426335"/>
                <a:chExt cx="1371600" cy="234187"/>
              </a:xfrm>
            </p:grpSpPr>
            <p:sp>
              <p:nvSpPr>
                <p:cNvPr id="305" name="Oval 304"/>
                <p:cNvSpPr/>
                <p:nvPr/>
              </p:nvSpPr>
              <p:spPr>
                <a:xfrm>
                  <a:off x="304800" y="1428739"/>
                  <a:ext cx="101600" cy="229392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Oval 305"/>
                <p:cNvSpPr/>
                <p:nvPr/>
              </p:nvSpPr>
              <p:spPr>
                <a:xfrm>
                  <a:off x="1574800" y="1428734"/>
                  <a:ext cx="101600" cy="229391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7" name="Straight Connector 306"/>
                <p:cNvCxnSpPr>
                  <a:stCxn id="305" idx="0"/>
                  <a:endCxn id="306" idx="0"/>
                </p:cNvCxnSpPr>
                <p:nvPr/>
              </p:nvCxnSpPr>
              <p:spPr>
                <a:xfrm rot="5400000" flipH="1" flipV="1">
                  <a:off x="988731" y="79373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>
                  <a:stCxn id="305" idx="4"/>
                  <a:endCxn id="306" idx="4"/>
                </p:cNvCxnSpPr>
                <p:nvPr/>
              </p:nvCxnSpPr>
              <p:spPr>
                <a:xfrm rot="16200000" flipH="1">
                  <a:off x="988731" y="102312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2667000" y="2571750"/>
                <a:ext cx="609600" cy="304800"/>
                <a:chOff x="2743200" y="2419350"/>
                <a:chExt cx="609600" cy="304800"/>
              </a:xfrm>
            </p:grpSpPr>
            <p:sp>
              <p:nvSpPr>
                <p:cNvPr id="309" name="Rectangle 308"/>
                <p:cNvSpPr/>
                <p:nvPr/>
              </p:nvSpPr>
              <p:spPr>
                <a:xfrm>
                  <a:off x="2743200" y="241935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1" name="Straight Connector 310"/>
                <p:cNvCxnSpPr>
                  <a:stCxn id="309" idx="1"/>
                  <a:endCxn id="309" idx="3"/>
                </p:cNvCxnSpPr>
                <p:nvPr/>
              </p:nvCxnSpPr>
              <p:spPr>
                <a:xfrm rot="10800000" flipH="1">
                  <a:off x="2743200" y="2571750"/>
                  <a:ext cx="6096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2" name="Picture 2" descr="Image result for resistor symbol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23200" t="3999" r="20480"/>
                <a:stretch>
                  <a:fillRect/>
                </a:stretch>
              </p:blipFill>
              <p:spPr bwMode="auto">
                <a:xfrm>
                  <a:off x="2819400" y="2495550"/>
                  <a:ext cx="457200" cy="173182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314" name="Shape 313"/>
              <p:cNvCxnSpPr>
                <a:stCxn id="305" idx="4"/>
                <a:endCxn id="309" idx="0"/>
              </p:cNvCxnSpPr>
              <p:nvPr/>
            </p:nvCxnSpPr>
            <p:spPr>
              <a:xfrm rot="16200000" flipH="1" flipV="1">
                <a:off x="3349345" y="1814761"/>
                <a:ext cx="379444" cy="1134534"/>
              </a:xfrm>
              <a:prstGeom prst="bentConnector3">
                <a:avLst>
                  <a:gd name="adj1" fmla="val -251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Elbow Connector 320"/>
              <p:cNvCxnSpPr>
                <a:stCxn id="67" idx="3"/>
              </p:cNvCxnSpPr>
              <p:nvPr/>
            </p:nvCxnSpPr>
            <p:spPr>
              <a:xfrm rot="5400000" flipH="1">
                <a:off x="2879908" y="3044643"/>
                <a:ext cx="985124" cy="801339"/>
              </a:xfrm>
              <a:prstGeom prst="bentConnector3">
                <a:avLst>
                  <a:gd name="adj1" fmla="val -25482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Elbow Connector 325"/>
              <p:cNvCxnSpPr/>
              <p:nvPr/>
            </p:nvCxnSpPr>
            <p:spPr>
              <a:xfrm rot="5400000" flipH="1" flipV="1">
                <a:off x="2837656" y="2705894"/>
                <a:ext cx="381794" cy="113506"/>
              </a:xfrm>
              <a:prstGeom prst="bentConnector5">
                <a:avLst>
                  <a:gd name="adj1" fmla="val 5093"/>
                  <a:gd name="adj2" fmla="val 469232"/>
                  <a:gd name="adj3" fmla="val 159875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hape 340"/>
              <p:cNvCxnSpPr/>
              <p:nvPr/>
            </p:nvCxnSpPr>
            <p:spPr>
              <a:xfrm rot="16200000" flipV="1">
                <a:off x="1752600" y="1809750"/>
                <a:ext cx="1752600" cy="381000"/>
              </a:xfrm>
              <a:prstGeom prst="bentConnector3">
                <a:avLst>
                  <a:gd name="adj1" fmla="val -326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Elbow Connector 353"/>
              <p:cNvCxnSpPr/>
              <p:nvPr/>
            </p:nvCxnSpPr>
            <p:spPr>
              <a:xfrm rot="10800000" flipV="1">
                <a:off x="1371600" y="1123950"/>
                <a:ext cx="1066800" cy="152400"/>
              </a:xfrm>
              <a:prstGeom prst="bentConnector3">
                <a:avLst>
                  <a:gd name="adj1" fmla="val 10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rot="5400000">
                <a:off x="4418806" y="21137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/>
              <p:cNvCxnSpPr/>
              <p:nvPr/>
            </p:nvCxnSpPr>
            <p:spPr>
              <a:xfrm rot="5400000">
                <a:off x="5104606" y="21137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62" name="Group 361"/>
              <p:cNvGrpSpPr/>
              <p:nvPr/>
            </p:nvGrpSpPr>
            <p:grpSpPr>
              <a:xfrm flipH="1">
                <a:off x="6934200" y="2038350"/>
                <a:ext cx="1143000" cy="381000"/>
                <a:chOff x="1752599" y="3333754"/>
                <a:chExt cx="1905001" cy="838199"/>
              </a:xfrm>
            </p:grpSpPr>
            <p:sp>
              <p:nvSpPr>
                <p:cNvPr id="363" name="Rectangle 362"/>
                <p:cNvSpPr/>
                <p:nvPr/>
              </p:nvSpPr>
              <p:spPr>
                <a:xfrm>
                  <a:off x="1752600" y="3409950"/>
                  <a:ext cx="228600" cy="152400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Diagonal Stripe 363"/>
                <p:cNvSpPr/>
                <p:nvPr/>
              </p:nvSpPr>
              <p:spPr>
                <a:xfrm rot="5400000">
                  <a:off x="1828799" y="3486150"/>
                  <a:ext cx="304800" cy="457200"/>
                </a:xfrm>
                <a:prstGeom prst="diagStripe">
                  <a:avLst>
                    <a:gd name="adj" fmla="val 52162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Trapezoid 364"/>
                <p:cNvSpPr/>
                <p:nvPr/>
              </p:nvSpPr>
              <p:spPr>
                <a:xfrm rot="16200000">
                  <a:off x="1786759" y="3680595"/>
                  <a:ext cx="838199" cy="144517"/>
                </a:xfrm>
                <a:prstGeom prst="trapezoid">
                  <a:avLst>
                    <a:gd name="adj" fmla="val 56325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2278117" y="3409954"/>
                  <a:ext cx="1182414" cy="685801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BALL </a:t>
                  </a:r>
                </a:p>
                <a:p>
                  <a:pPr algn="ctr"/>
                  <a:r>
                    <a:rPr lang="en-US" sz="1200" dirty="0" smtClean="0"/>
                    <a:t>MILL</a:t>
                  </a:r>
                  <a:endParaRPr lang="en-US" sz="1200" dirty="0"/>
                </a:p>
              </p:txBody>
            </p:sp>
            <p:sp>
              <p:nvSpPr>
                <p:cNvPr id="367" name="Trapezoid 366"/>
                <p:cNvSpPr/>
                <p:nvPr/>
              </p:nvSpPr>
              <p:spPr>
                <a:xfrm rot="5400000" flipH="1">
                  <a:off x="3101865" y="3692418"/>
                  <a:ext cx="838199" cy="120871"/>
                </a:xfrm>
                <a:prstGeom prst="trapezoid">
                  <a:avLst>
                    <a:gd name="adj" fmla="val 56325"/>
                  </a:avLst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/>
                <p:cNvSpPr/>
                <p:nvPr/>
              </p:nvSpPr>
              <p:spPr>
                <a:xfrm>
                  <a:off x="3581400" y="3486150"/>
                  <a:ext cx="76200" cy="533400"/>
                </a:xfrm>
                <a:prstGeom prst="rect">
                  <a:avLst/>
                </a:prstGeom>
                <a:ln w="31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5" name="Group 374"/>
              <p:cNvGrpSpPr/>
              <p:nvPr/>
            </p:nvGrpSpPr>
            <p:grpSpPr>
              <a:xfrm>
                <a:off x="6400800" y="2495550"/>
                <a:ext cx="609600" cy="76994"/>
                <a:chOff x="304800" y="1427956"/>
                <a:chExt cx="1371600" cy="230188"/>
              </a:xfrm>
            </p:grpSpPr>
            <p:sp>
              <p:nvSpPr>
                <p:cNvPr id="376" name="Oval 375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Oval 376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8" name="Straight Connector 377"/>
                <p:cNvCxnSpPr>
                  <a:stCxn id="376" idx="0"/>
                  <a:endCxn id="377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>
                  <a:stCxn id="376" idx="4"/>
                  <a:endCxn id="377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/>
            </p:nvGrpSpPr>
            <p:grpSpPr>
              <a:xfrm>
                <a:off x="6400800" y="1276350"/>
                <a:ext cx="609600" cy="76994"/>
                <a:chOff x="304800" y="1427956"/>
                <a:chExt cx="1371600" cy="230188"/>
              </a:xfrm>
            </p:grpSpPr>
            <p:sp>
              <p:nvSpPr>
                <p:cNvPr id="381" name="Oval 380"/>
                <p:cNvSpPr/>
                <p:nvPr/>
              </p:nvSpPr>
              <p:spPr>
                <a:xfrm>
                  <a:off x="304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/>
                <p:cNvSpPr/>
                <p:nvPr/>
              </p:nvSpPr>
              <p:spPr>
                <a:xfrm>
                  <a:off x="1447800" y="1428750"/>
                  <a:ext cx="228600" cy="228600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3" name="Straight Connector 382"/>
                <p:cNvCxnSpPr>
                  <a:stCxn id="381" idx="0"/>
                  <a:endCxn id="382" idx="0"/>
                </p:cNvCxnSpPr>
                <p:nvPr/>
              </p:nvCxnSpPr>
              <p:spPr>
                <a:xfrm rot="5400000" flipH="1" flipV="1">
                  <a:off x="990600" y="8572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/>
                <p:cNvCxnSpPr>
                  <a:stCxn id="381" idx="4"/>
                  <a:endCxn id="382" idx="4"/>
                </p:cNvCxnSpPr>
                <p:nvPr/>
              </p:nvCxnSpPr>
              <p:spPr>
                <a:xfrm rot="16200000" flipH="1">
                  <a:off x="990600" y="1085850"/>
                  <a:ext cx="1588" cy="114300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2" name="Shape 391"/>
              <p:cNvCxnSpPr>
                <a:stCxn id="368" idx="3"/>
              </p:cNvCxnSpPr>
              <p:nvPr/>
            </p:nvCxnSpPr>
            <p:spPr>
              <a:xfrm rot="10800000" flipV="1">
                <a:off x="6858000" y="2228848"/>
                <a:ext cx="76200" cy="2667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5" name="Shape 394"/>
              <p:cNvCxnSpPr>
                <a:stCxn id="376" idx="0"/>
                <a:endCxn id="381" idx="7"/>
              </p:cNvCxnSpPr>
              <p:nvPr/>
            </p:nvCxnSpPr>
            <p:spPr>
              <a:xfrm rot="5400000" flipH="1" flipV="1">
                <a:off x="5865559" y="1873855"/>
                <a:ext cx="1208002" cy="35921"/>
              </a:xfrm>
              <a:prstGeom prst="bentConnector5">
                <a:avLst>
                  <a:gd name="adj1" fmla="val 3932"/>
                  <a:gd name="adj2" fmla="val -256326"/>
                  <a:gd name="adj3" fmla="val 11025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6934200" y="1504950"/>
                <a:ext cx="304800" cy="304800"/>
                <a:chOff x="4953000" y="1581150"/>
                <a:chExt cx="609600" cy="487681"/>
              </a:xfrm>
              <a:solidFill>
                <a:schemeClr val="tx1"/>
              </a:solidFill>
            </p:grpSpPr>
            <p:sp>
              <p:nvSpPr>
                <p:cNvPr id="399" name="Rectangle 398"/>
                <p:cNvSpPr/>
                <p:nvPr/>
              </p:nvSpPr>
              <p:spPr>
                <a:xfrm>
                  <a:off x="4953000" y="1581150"/>
                  <a:ext cx="609600" cy="304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Isosceles Triangle 399"/>
                <p:cNvSpPr/>
                <p:nvPr/>
              </p:nvSpPr>
              <p:spPr>
                <a:xfrm flipV="1">
                  <a:off x="4953000" y="1885950"/>
                  <a:ext cx="609600" cy="182881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5" name="Shape 404"/>
              <p:cNvCxnSpPr>
                <a:stCxn id="400" idx="0"/>
                <a:endCxn id="298" idx="0"/>
              </p:cNvCxnSpPr>
              <p:nvPr/>
            </p:nvCxnSpPr>
            <p:spPr>
              <a:xfrm rot="5400000" flipH="1">
                <a:off x="6019800" y="742950"/>
                <a:ext cx="228600" cy="1905000"/>
              </a:xfrm>
              <a:prstGeom prst="bentConnector5">
                <a:avLst>
                  <a:gd name="adj1" fmla="val -58333"/>
                  <a:gd name="adj2" fmla="val 63000"/>
                  <a:gd name="adj3" fmla="val 20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8" name="Straight Arrow Connector 407"/>
              <p:cNvCxnSpPr/>
              <p:nvPr/>
            </p:nvCxnSpPr>
            <p:spPr>
              <a:xfrm rot="5400000">
                <a:off x="6934994" y="14279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12" name="Group 411"/>
              <p:cNvGrpSpPr/>
              <p:nvPr/>
            </p:nvGrpSpPr>
            <p:grpSpPr>
              <a:xfrm flipV="1">
                <a:off x="5943600" y="4629150"/>
                <a:ext cx="152400" cy="152400"/>
                <a:chOff x="5791200" y="1809750"/>
                <a:chExt cx="533400" cy="609601"/>
              </a:xfrm>
            </p:grpSpPr>
            <p:sp>
              <p:nvSpPr>
                <p:cNvPr id="413" name="Oval 412"/>
                <p:cNvSpPr/>
                <p:nvPr/>
              </p:nvSpPr>
              <p:spPr>
                <a:xfrm>
                  <a:off x="5791200" y="1809750"/>
                  <a:ext cx="533400" cy="6096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4" name="Straight Connector 413"/>
                <p:cNvCxnSpPr/>
                <p:nvPr/>
              </p:nvCxnSpPr>
              <p:spPr>
                <a:xfrm rot="5400000">
                  <a:off x="5893944" y="2064895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/>
                <p:cNvCxnSpPr/>
                <p:nvPr/>
              </p:nvCxnSpPr>
              <p:spPr>
                <a:xfrm rot="16200000" flipH="1">
                  <a:off x="5701530" y="2051821"/>
                  <a:ext cx="520326" cy="188585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8" name="Straight Arrow Connector 417"/>
              <p:cNvCxnSpPr/>
              <p:nvPr/>
            </p:nvCxnSpPr>
            <p:spPr>
              <a:xfrm rot="5400000" flipH="1" flipV="1">
                <a:off x="5928360" y="4522588"/>
                <a:ext cx="18288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Arrow Connector 418"/>
              <p:cNvCxnSpPr/>
              <p:nvPr/>
            </p:nvCxnSpPr>
            <p:spPr>
              <a:xfrm rot="5400000" flipH="1" flipV="1">
                <a:off x="5928360" y="4872990"/>
                <a:ext cx="18288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Arrow Connector 419"/>
              <p:cNvCxnSpPr/>
              <p:nvPr/>
            </p:nvCxnSpPr>
            <p:spPr>
              <a:xfrm rot="5400000">
                <a:off x="8609806" y="18089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Arrow Connector 420"/>
              <p:cNvCxnSpPr/>
              <p:nvPr/>
            </p:nvCxnSpPr>
            <p:spPr>
              <a:xfrm rot="5400000">
                <a:off x="7925594" y="2037556"/>
                <a:ext cx="152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23" name="Group 422"/>
              <p:cNvGrpSpPr/>
              <p:nvPr/>
            </p:nvGrpSpPr>
            <p:grpSpPr>
              <a:xfrm flipV="1">
                <a:off x="6629400" y="4629150"/>
                <a:ext cx="1828800" cy="152400"/>
                <a:chOff x="304800" y="1426335"/>
                <a:chExt cx="1371600" cy="234187"/>
              </a:xfrm>
            </p:grpSpPr>
            <p:sp>
              <p:nvSpPr>
                <p:cNvPr id="424" name="Oval 423"/>
                <p:cNvSpPr/>
                <p:nvPr/>
              </p:nvSpPr>
              <p:spPr>
                <a:xfrm>
                  <a:off x="304800" y="1428739"/>
                  <a:ext cx="101600" cy="229392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>
                  <a:off x="1574800" y="1428734"/>
                  <a:ext cx="101600" cy="229391"/>
                </a:xfrm>
                <a:prstGeom prst="ellips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6" name="Straight Connector 425"/>
                <p:cNvCxnSpPr>
                  <a:stCxn id="424" idx="0"/>
                  <a:endCxn id="425" idx="0"/>
                </p:cNvCxnSpPr>
                <p:nvPr/>
              </p:nvCxnSpPr>
              <p:spPr>
                <a:xfrm rot="5400000" flipH="1" flipV="1">
                  <a:off x="988731" y="79373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>
                  <a:stCxn id="424" idx="4"/>
                  <a:endCxn id="425" idx="4"/>
                </p:cNvCxnSpPr>
                <p:nvPr/>
              </p:nvCxnSpPr>
              <p:spPr>
                <a:xfrm rot="16200000" flipH="1">
                  <a:off x="988731" y="1023124"/>
                  <a:ext cx="4797" cy="1270000"/>
                </a:xfrm>
                <a:prstGeom prst="line">
                  <a:avLst/>
                </a:prstGeom>
                <a:ln w="31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8" name="Straight Arrow Connector 427"/>
              <p:cNvCxnSpPr>
                <a:stCxn id="94" idx="6"/>
              </p:cNvCxnSpPr>
              <p:nvPr/>
            </p:nvCxnSpPr>
            <p:spPr>
              <a:xfrm>
                <a:off x="6819900" y="4286932"/>
                <a:ext cx="38100" cy="3422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hape 431"/>
              <p:cNvCxnSpPr>
                <a:stCxn id="425" idx="6"/>
              </p:cNvCxnSpPr>
              <p:nvPr/>
            </p:nvCxnSpPr>
            <p:spPr>
              <a:xfrm>
                <a:off x="8458200" y="4705349"/>
                <a:ext cx="152400" cy="22860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3" name="TextBox 432"/>
              <p:cNvSpPr txBox="1"/>
              <p:nvPr/>
            </p:nvSpPr>
            <p:spPr>
              <a:xfrm>
                <a:off x="8229600" y="4933950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Product Pellets</a:t>
                </a:r>
              </a:p>
            </p:txBody>
          </p:sp>
          <p:sp>
            <p:nvSpPr>
              <p:cNvPr id="434" name="TextBox 433"/>
              <p:cNvSpPr txBox="1"/>
              <p:nvPr/>
            </p:nvSpPr>
            <p:spPr>
              <a:xfrm>
                <a:off x="457200" y="3181350"/>
                <a:ext cx="1676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Balling Section</a:t>
                </a:r>
              </a:p>
            </p:txBody>
          </p:sp>
          <p:sp>
            <p:nvSpPr>
              <p:cNvPr id="435" name="TextBox 434"/>
              <p:cNvSpPr txBox="1"/>
              <p:nvPr/>
            </p:nvSpPr>
            <p:spPr>
              <a:xfrm>
                <a:off x="6781800" y="2571750"/>
                <a:ext cx="1981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Grinding Section</a:t>
                </a:r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1447800" y="371475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Screening and Feeding Section</a:t>
                </a:r>
              </a:p>
            </p:txBody>
          </p:sp>
          <p:sp>
            <p:nvSpPr>
              <p:cNvPr id="437" name="TextBox 436"/>
              <p:cNvSpPr txBox="1"/>
              <p:nvPr/>
            </p:nvSpPr>
            <p:spPr>
              <a:xfrm>
                <a:off x="5410200" y="3361551"/>
                <a:ext cx="1524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 smtClean="0"/>
                  <a:t>Indurating</a:t>
                </a:r>
                <a:r>
                  <a:rPr lang="en-US" sz="1200" dirty="0" smtClean="0"/>
                  <a:t> Section</a:t>
                </a:r>
                <a:endParaRPr lang="en-US" sz="1200" dirty="0"/>
              </a:p>
            </p:txBody>
          </p:sp>
          <p:sp>
            <p:nvSpPr>
              <p:cNvPr id="438" name="TextBox 437"/>
              <p:cNvSpPr txBox="1"/>
              <p:nvPr/>
            </p:nvSpPr>
            <p:spPr>
              <a:xfrm>
                <a:off x="2743200" y="173355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Storage and Mixing Section</a:t>
                </a:r>
                <a:endParaRPr lang="en-US" sz="1200" dirty="0"/>
              </a:p>
            </p:txBody>
          </p:sp>
        </p:grpSp>
        <p:cxnSp>
          <p:nvCxnSpPr>
            <p:cNvPr id="232" name="Shape 231"/>
            <p:cNvCxnSpPr>
              <a:endCxn id="301" idx="0"/>
            </p:cNvCxnSpPr>
            <p:nvPr/>
          </p:nvCxnSpPr>
          <p:spPr>
            <a:xfrm rot="10800000" flipV="1">
              <a:off x="4495800" y="1352550"/>
              <a:ext cx="685800" cy="228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L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DESL ppt</Template>
  <TotalTime>166</TotalTime>
  <Words>24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DESL ppt</vt:lpstr>
      <vt:lpstr>Pellet Plant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Pellet Plant Overview</dc:title>
  <dc:creator>Pankaj Prabhat</dc:creator>
  <cp:lastModifiedBy>Pankaj Prabhat</cp:lastModifiedBy>
  <cp:revision>18</cp:revision>
  <dcterms:created xsi:type="dcterms:W3CDTF">2018-10-25T03:55:50Z</dcterms:created>
  <dcterms:modified xsi:type="dcterms:W3CDTF">2018-11-14T05:38:56Z</dcterms:modified>
</cp:coreProperties>
</file>