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credis_single_bench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2.75152230262756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pipelayer_single_bench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9.43435716629028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pipelayerlib_single_bench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31.7777218818665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redispy_single_bench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4.9743185043335</c:v>
                </c:pt>
              </c:numCache>
            </c:numRef>
          </c:val>
        </c:ser>
        <c:gapWidth val="150"/>
        <c:overlap val="-10"/>
        <c:axId val="19738174"/>
        <c:axId val="36928991"/>
      </c:barChart>
      <c:catAx>
        <c:axId val="1973817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6928991"/>
        <c:crosses val="autoZero"/>
        <c:auto val="1"/>
        <c:lblAlgn val="ctr"/>
        <c:lblOffset val="100"/>
      </c:catAx>
      <c:valAx>
        <c:axId val="3692899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19738174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credis_bench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3.6509702205658</c:v>
                </c:pt>
                <c:pt idx="1">
                  <c:v>2.64556431770325</c:v>
                </c:pt>
                <c:pt idx="2">
                  <c:v>3.08184385299683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pipelayer_bench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9.42039895057678</c:v>
                </c:pt>
                <c:pt idx="1">
                  <c:v>7.89862537384033</c:v>
                </c:pt>
                <c:pt idx="2">
                  <c:v>8.02269148826599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pipelayerlib_bench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24.5036222934723</c:v>
                </c:pt>
                <c:pt idx="1">
                  <c:v>9.78969764709473</c:v>
                </c:pt>
                <c:pt idx="2">
                  <c:v>6.1578803062439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redispy_bench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17.9157092571259</c:v>
                </c:pt>
                <c:pt idx="1">
                  <c:v>16.7848324775696</c:v>
                </c:pt>
                <c:pt idx="2">
                  <c:v>17.1489496231079</c:v>
                </c:pt>
              </c:numCache>
            </c:numRef>
          </c:val>
        </c:ser>
        <c:gapWidth val="150"/>
        <c:overlap val="-10"/>
        <c:axId val="50636018"/>
        <c:axId val="18629482"/>
      </c:barChart>
      <c:catAx>
        <c:axId val="5063601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Pipeline size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18629482"/>
        <c:crosses val="autoZero"/>
        <c:auto val="1"/>
        <c:lblAlgn val="ctr"/>
        <c:lblOffset val="100"/>
      </c:catAx>
      <c:valAx>
        <c:axId val="18629482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063601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aredis</c:v>
                </c:pt>
              </c:strCache>
            </c:strRef>
          </c:tx>
          <c:spPr>
            <a:solidFill>
              <a:srgbClr val="e41a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5.02953577041626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asyncio_redis</c:v>
                </c:pt>
              </c:strCache>
            </c:strRef>
          </c:tx>
          <c:spPr>
            <a:solidFill>
              <a:srgbClr val="377eb8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9.85255289077759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cpipe</c:v>
                </c:pt>
              </c:strCache>
            </c:strRef>
          </c:tx>
          <c:spPr>
            <a:solidFill>
              <a:srgbClr val="4daf4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1.93450307846069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cpipelib</c:v>
                </c:pt>
              </c:strCache>
            </c:strRef>
          </c:tx>
          <c:spPr>
            <a:solidFill>
              <a:srgbClr val="984ea3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3.71174454689026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credis</c:v>
                </c:pt>
              </c:strCache>
            </c:strRef>
          </c:tx>
          <c:spPr>
            <a:solidFill>
              <a:srgbClr val="ff7f0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1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3.29211020469665</c:v>
                </c:pt>
              </c:numCache>
            </c:numRef>
          </c:val>
        </c:ser>
        <c:gapWidth val="150"/>
        <c:overlap val="-10"/>
        <c:axId val="70742300"/>
        <c:axId val="69808193"/>
      </c:barChart>
      <c:catAx>
        <c:axId val="707423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9808193"/>
        <c:crosses val="autoZero"/>
        <c:auto val="1"/>
        <c:lblAlgn val="ctr"/>
        <c:lblOffset val="100"/>
      </c:catAx>
      <c:valAx>
        <c:axId val="69808193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1" sz="10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Seconds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0742300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7F6173-DF6B-42D0-A173-6060048EB95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ndymccurdy/redis-py" TargetMode="External"/><Relationship Id="rId2" Type="http://schemas.openxmlformats.org/officeDocument/2006/relationships/hyperlink" Target="https://github.com/yihuang/credis" TargetMode="External"/><Relationship Id="rId3" Type="http://schemas.openxmlformats.org/officeDocument/2006/relationships/hyperlink" Target="https://github.com/go-redis/redis" TargetMode="External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yihuang/credis" TargetMode="External"/><Relationship Id="rId2" Type="http://schemas.openxmlformats.org/officeDocument/2006/relationships/hyperlink" Target="https://github.com/jonathanslenders/asyncio-redis" TargetMode="External"/><Relationship Id="rId3" Type="http://schemas.openxmlformats.org/officeDocument/2006/relationships/hyperlink" Target="https://github.com/NoneGG/aredis" TargetMode="External"/><Relationship Id="rId4" Type="http://schemas.openxmlformats.org/officeDocument/2006/relationships/hyperlink" Target="https://github.com/go-redis/redis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deslum/cgo" TargetMode="External"/><Relationship Id="rId2" Type="http://schemas.openxmlformats.org/officeDocument/2006/relationships/hyperlink" Target="http://nigerlittlepoole.com/post/153224915028/using-go-to-boost-python-performance" TargetMode="External"/><Relationship Id="rId3" Type="http://schemas.openxmlformats.org/officeDocument/2006/relationships/hyperlink" Target="https://hackernoon.com/extending-python-3-in-go-78f3a69552ac" TargetMode="External"/><Relationship Id="rId4" Type="http://schemas.openxmlformats.org/officeDocument/2006/relationships/hyperlink" Target="https://www.datadoghq.com/blog/engineering/cgo-and-python/" TargetMode="External"/><Relationship Id="rId5" Type="http://schemas.openxmlformats.org/officeDocument/2006/relationships/hyperlink" Target="https://habr.com/company/mailru/blog/324250/" TargetMode="External"/><Relationship Id="rId6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Ускоряем производительность Python-клиента Redis, используя Golang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Испытуемые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Redis-py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https://github.com/andymccurdy/redis-py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Credis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https://github.com/yihuang/credis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+ Go (raw realization)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+ Go (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https://github.com/go-redis/redis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Benchmark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7" name=""/>
          <p:cNvGraphicFramePr/>
          <p:nvPr/>
        </p:nvGraphicFramePr>
        <p:xfrm>
          <a:off x="1227600" y="1722240"/>
          <a:ext cx="7556400" cy="443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Pipelining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15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command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hset "hashmap" "key" "value"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Redis RAW command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*4\r\n$7\r\n$3\r\n$5\r\n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Pipelining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Golang pipelining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04000" y="1820160"/>
            <a:ext cx="8064000" cy="43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Golang executing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80000" y="1563480"/>
            <a:ext cx="7704000" cy="53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realization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80000" y="1563480"/>
            <a:ext cx="7704000" cy="53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 benchmarks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9" name=""/>
          <p:cNvGraphicFramePr/>
          <p:nvPr/>
        </p:nvGraphicFramePr>
        <p:xfrm>
          <a:off x="792000" y="1656000"/>
          <a:ext cx="8640000" cy="506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Pooling &amp; Async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Pooling &amp; Async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Credis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https://github.com/yihuang/credis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Asyncio-redis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https://github.com/jonathanslenders/asyncio-redis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Aredis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https://github.com/NoneGG/aredis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+ Go (raw realization)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+ Go + Go-redis library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https://github.com/go-redis/redis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87320" y="951480"/>
            <a:ext cx="8500680" cy="531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realization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09360" y="1512000"/>
            <a:ext cx="8234640" cy="54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Benchmarks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6" name=""/>
          <p:cNvGraphicFramePr/>
          <p:nvPr/>
        </p:nvGraphicFramePr>
        <p:xfrm>
          <a:off x="634320" y="1656000"/>
          <a:ext cx="8797680" cy="515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Выводы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Плюсы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2546640"/>
            <a:ext cx="9360000" cy="144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Ощутимый пророст скорости pipeline &amp; pooling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Компилируемый код мы пишем сами без генерации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Инкапсуляция всей логики работы библиотеки в Golang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Минусы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944000"/>
            <a:ext cx="9360000" cy="19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Очень мало инфрмации по реализации расширений  Golang для Python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Сложность реализации по сравнению с другими методами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Ответственность за результат вся на разработчике 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Полезные ссылки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32000" y="1440000"/>
            <a:ext cx="9504000" cy="24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https://github.com/deslum/cgo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http://nigerlittlepoole.com/post/153224915028/using-go-to-boost-python-performance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https://hackernoon.com/extending-python-3-in-go-78f3a69552ac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https://www.datadoghq.com/blog/engineering/cgo-and-python/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https://habr.com/company/mailru/blog/324250/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Контакты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Нужен быстрый redis клиент на Python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Без заморочек AsycIO/Tornado/Gevent/Twisted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Без генерации Cython в нечитаемый С код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Grumpy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Gopy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50000"/>
              </a:lnSpc>
              <a:spcBef>
                <a:spcPts val="12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extensions for Python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Альтернативы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commands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C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48000" y="2337120"/>
            <a:ext cx="9143640" cy="342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Golang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04000" y="1822320"/>
            <a:ext cx="9363600" cy="465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Python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04000" y="2304000"/>
            <a:ext cx="9064080" cy="195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golang project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21480" y="2664000"/>
            <a:ext cx="9470520" cy="150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2018-07-09T20:29:25Z</dcterms:created>
  <dc:creator/>
  <dc:description/>
  <dc:language>ru-RU</dc:language>
  <cp:lastModifiedBy/>
  <dcterms:modified xsi:type="dcterms:W3CDTF">2018-07-10T22:08:12Z</dcterms:modified>
  <cp:revision>30</cp:revision>
  <dc:subject/>
  <dc:title/>
</cp:coreProperties>
</file>