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Homemade Apple" panose="02000000000000000000" pitchFamily="2" charset="0"/>
      <p:regular r:id="rId17"/>
    </p:embeddedFont>
    <p:embeddedFont>
      <p:font typeface="Pompiere" panose="02000000000000000000" pitchFamily="2" charset="77"/>
      <p:regular r:id="rId18"/>
    </p:embeddedFont>
    <p:embeddedFont>
      <p:font typeface="Poppins" pitchFamily="2" charset="77"/>
      <p:regular r:id="rId19"/>
      <p:bold r:id="rId20"/>
      <p:italic r:id="rId21"/>
      <p:boldItalic r:id="rId22"/>
    </p:embeddedFont>
    <p:embeddedFont>
      <p:font typeface="Questrial" pitchFamily="2" charset="77"/>
      <p:regular r:id="rId23"/>
    </p:embeddedFont>
    <p:embeddedFont>
      <p:font typeface="Shadows Into Light Two" panose="020F0302020204030204"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67E6AE-AD8F-4CC6-A393-5AA6950C1A59}">
  <a:tblStyle styleId="{6E67E6AE-AD8F-4CC6-A393-5AA6950C1A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70" d="100"/>
          <a:sy n="70" d="100"/>
        </p:scale>
        <p:origin x="840" y="184"/>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fd6f18662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fd6f1866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0"/>
        <p:cNvGrpSpPr/>
        <p:nvPr/>
      </p:nvGrpSpPr>
      <p:grpSpPr>
        <a:xfrm>
          <a:off x="0" y="0"/>
          <a:ext cx="0" cy="0"/>
          <a:chOff x="0" y="0"/>
          <a:chExt cx="0" cy="0"/>
        </a:xfrm>
      </p:grpSpPr>
      <p:sp>
        <p:nvSpPr>
          <p:cNvPr id="3191" name="Google Shape;3191;g2c60ef67b7b_0_3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2" name="Google Shape;3192;g2c60ef67b7b_0_3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2c60ef67b7b_0_3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2c60ef67b7b_0_3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7"/>
        <p:cNvGrpSpPr/>
        <p:nvPr/>
      </p:nvGrpSpPr>
      <p:grpSpPr>
        <a:xfrm>
          <a:off x="0" y="0"/>
          <a:ext cx="0" cy="0"/>
          <a:chOff x="0" y="0"/>
          <a:chExt cx="0" cy="0"/>
        </a:xfrm>
      </p:grpSpPr>
      <p:sp>
        <p:nvSpPr>
          <p:cNvPr id="3208" name="Google Shape;3208;g2c6503c0d5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9" name="Google Shape;3209;g2c6503c0d5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5"/>
        <p:cNvGrpSpPr/>
        <p:nvPr/>
      </p:nvGrpSpPr>
      <p:grpSpPr>
        <a:xfrm>
          <a:off x="0" y="0"/>
          <a:ext cx="0" cy="0"/>
          <a:chOff x="0" y="0"/>
          <a:chExt cx="0" cy="0"/>
        </a:xfrm>
      </p:grpSpPr>
      <p:sp>
        <p:nvSpPr>
          <p:cNvPr id="3216" name="Google Shape;3216;g2c60ef67b7b_0_3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7" name="Google Shape;3217;g2c60ef67b7b_0_3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g2c6503c0d5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6" name="Google Shape;3226;g2c6503c0d5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0"/>
        <p:cNvGrpSpPr/>
        <p:nvPr/>
      </p:nvGrpSpPr>
      <p:grpSpPr>
        <a:xfrm>
          <a:off x="0" y="0"/>
          <a:ext cx="0" cy="0"/>
          <a:chOff x="0" y="0"/>
          <a:chExt cx="0" cy="0"/>
        </a:xfrm>
      </p:grpSpPr>
      <p:sp>
        <p:nvSpPr>
          <p:cNvPr id="3121" name="Google Shape;3121;g2c60ef67b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2" name="Google Shape;3122;g2c60ef67b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0"/>
        <p:cNvGrpSpPr/>
        <p:nvPr/>
      </p:nvGrpSpPr>
      <p:grpSpPr>
        <a:xfrm>
          <a:off x="0" y="0"/>
          <a:ext cx="0" cy="0"/>
          <a:chOff x="0" y="0"/>
          <a:chExt cx="0" cy="0"/>
        </a:xfrm>
      </p:grpSpPr>
      <p:sp>
        <p:nvSpPr>
          <p:cNvPr id="3131" name="Google Shape;3131;g2c60ef67b7b_0_3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2" name="Google Shape;3132;g2c60ef67b7b_0_3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2c60ef67b7b_0_3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2c60ef67b7b_0_3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7"/>
        <p:cNvGrpSpPr/>
        <p:nvPr/>
      </p:nvGrpSpPr>
      <p:grpSpPr>
        <a:xfrm>
          <a:off x="0" y="0"/>
          <a:ext cx="0" cy="0"/>
          <a:chOff x="0" y="0"/>
          <a:chExt cx="0" cy="0"/>
        </a:xfrm>
      </p:grpSpPr>
      <p:sp>
        <p:nvSpPr>
          <p:cNvPr id="3148" name="Google Shape;3148;g2c60ef67b7b_0_3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9" name="Google Shape;3149;g2c60ef67b7b_0_3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5"/>
        <p:cNvGrpSpPr/>
        <p:nvPr/>
      </p:nvGrpSpPr>
      <p:grpSpPr>
        <a:xfrm>
          <a:off x="0" y="0"/>
          <a:ext cx="0" cy="0"/>
          <a:chOff x="0" y="0"/>
          <a:chExt cx="0" cy="0"/>
        </a:xfrm>
      </p:grpSpPr>
      <p:sp>
        <p:nvSpPr>
          <p:cNvPr id="3156" name="Google Shape;3156;g2c60ef67b7b_0_3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7" name="Google Shape;3157;g2c60ef67b7b_0_3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2c60ef67b7b_0_3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2c60ef67b7b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3"/>
        <p:cNvGrpSpPr/>
        <p:nvPr/>
      </p:nvGrpSpPr>
      <p:grpSpPr>
        <a:xfrm>
          <a:off x="0" y="0"/>
          <a:ext cx="0" cy="0"/>
          <a:chOff x="0" y="0"/>
          <a:chExt cx="0" cy="0"/>
        </a:xfrm>
      </p:grpSpPr>
      <p:sp>
        <p:nvSpPr>
          <p:cNvPr id="3174" name="Google Shape;3174;g2c60ef67b7b_0_3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5" name="Google Shape;3175;g2c60ef67b7b_0_3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2"/>
        <p:cNvGrpSpPr/>
        <p:nvPr/>
      </p:nvGrpSpPr>
      <p:grpSpPr>
        <a:xfrm>
          <a:off x="0" y="0"/>
          <a:ext cx="0" cy="0"/>
          <a:chOff x="0" y="0"/>
          <a:chExt cx="0" cy="0"/>
        </a:xfrm>
      </p:grpSpPr>
      <p:sp>
        <p:nvSpPr>
          <p:cNvPr id="3183" name="Google Shape;3183;g2c60ef67b7b_0_3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4" name="Google Shape;3184;g2c60ef67b7b_0_3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Class debate">
  <p:cSld name="CUSTOM_21_2_1_1_1_1_1_1_1">
    <p:spTree>
      <p:nvGrpSpPr>
        <p:cNvPr id="1" name="Shape 1360"/>
        <p:cNvGrpSpPr/>
        <p:nvPr/>
      </p:nvGrpSpPr>
      <p:grpSpPr>
        <a:xfrm>
          <a:off x="0" y="0"/>
          <a:ext cx="0" cy="0"/>
          <a:chOff x="0" y="0"/>
          <a:chExt cx="0" cy="0"/>
        </a:xfrm>
      </p:grpSpPr>
      <p:sp>
        <p:nvSpPr>
          <p:cNvPr id="1361" name="Google Shape;1361;p11"/>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11"/>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11"/>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11"/>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txBox="1"/>
          <p:nvPr/>
        </p:nvSpPr>
        <p:spPr>
          <a:xfrm>
            <a:off x="1159041" y="2664616"/>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strongly agree</a:t>
            </a:r>
            <a:endParaRPr sz="3800" b="1" i="1">
              <a:solidFill>
                <a:schemeClr val="dk1"/>
              </a:solidFill>
              <a:latin typeface="Shadows Into Light Two"/>
              <a:ea typeface="Shadows Into Light Two"/>
              <a:cs typeface="Shadows Into Light Two"/>
              <a:sym typeface="Shadows Into Light Two"/>
            </a:endParaRPr>
          </a:p>
        </p:txBody>
      </p:sp>
      <p:sp>
        <p:nvSpPr>
          <p:cNvPr id="1367" name="Google Shape;1367;p11"/>
          <p:cNvSpPr txBox="1"/>
          <p:nvPr/>
        </p:nvSpPr>
        <p:spPr>
          <a:xfrm>
            <a:off x="12516968" y="2688034"/>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strongly disagree</a:t>
            </a:r>
            <a:endParaRPr sz="3800" b="1" i="1">
              <a:solidFill>
                <a:schemeClr val="dk1"/>
              </a:solidFill>
              <a:latin typeface="Shadows Into Light Two"/>
              <a:ea typeface="Shadows Into Light Two"/>
              <a:cs typeface="Shadows Into Light Two"/>
              <a:sym typeface="Shadows Into Light Two"/>
            </a:endParaRPr>
          </a:p>
        </p:txBody>
      </p:sp>
      <p:sp>
        <p:nvSpPr>
          <p:cNvPr id="1368" name="Google Shape;1368;p11"/>
          <p:cNvSpPr txBox="1"/>
          <p:nvPr/>
        </p:nvSpPr>
        <p:spPr>
          <a:xfrm>
            <a:off x="12303793" y="8469926"/>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somewhat disagree</a:t>
            </a:r>
            <a:endParaRPr sz="3800" b="1" i="1">
              <a:solidFill>
                <a:schemeClr val="dk1"/>
              </a:solidFill>
              <a:latin typeface="Shadows Into Light Two"/>
              <a:ea typeface="Shadows Into Light Two"/>
              <a:cs typeface="Shadows Into Light Two"/>
              <a:sym typeface="Shadows Into Light Two"/>
            </a:endParaRPr>
          </a:p>
        </p:txBody>
      </p:sp>
      <p:sp>
        <p:nvSpPr>
          <p:cNvPr id="1369" name="Google Shape;1369;p11"/>
          <p:cNvSpPr txBox="1"/>
          <p:nvPr/>
        </p:nvSpPr>
        <p:spPr>
          <a:xfrm>
            <a:off x="1463841" y="8469926"/>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I somewhat agree</a:t>
            </a:r>
            <a:endParaRPr sz="3800" b="1" i="1">
              <a:solidFill>
                <a:schemeClr val="dk1"/>
              </a:solidFill>
              <a:latin typeface="Shadows Into Light Two"/>
              <a:ea typeface="Shadows Into Light Two"/>
              <a:cs typeface="Shadows Into Light Two"/>
              <a:sym typeface="Shadows Into Light Two"/>
            </a:endParaRPr>
          </a:p>
        </p:txBody>
      </p:sp>
      <p:sp>
        <p:nvSpPr>
          <p:cNvPr id="1370" name="Google Shape;1370;p11"/>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11"/>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375" name="Google Shape;1375;p11"/>
          <p:cNvGrpSpPr/>
          <p:nvPr/>
        </p:nvGrpSpPr>
        <p:grpSpPr>
          <a:xfrm>
            <a:off x="1604657" y="810012"/>
            <a:ext cx="1303265" cy="1526515"/>
            <a:chOff x="1148107" y="4032825"/>
            <a:chExt cx="1303265" cy="1526515"/>
          </a:xfrm>
        </p:grpSpPr>
        <p:grpSp>
          <p:nvGrpSpPr>
            <p:cNvPr id="1376" name="Google Shape;1376;p11"/>
            <p:cNvGrpSpPr/>
            <p:nvPr/>
          </p:nvGrpSpPr>
          <p:grpSpPr>
            <a:xfrm rot="-1773853">
              <a:off x="1427935" y="4129659"/>
              <a:ext cx="743609" cy="1330509"/>
              <a:chOff x="7289577" y="3651979"/>
              <a:chExt cx="482250" cy="862870"/>
            </a:xfrm>
          </p:grpSpPr>
          <p:grpSp>
            <p:nvGrpSpPr>
              <p:cNvPr id="1377" name="Google Shape;1377;p11"/>
              <p:cNvGrpSpPr/>
              <p:nvPr/>
            </p:nvGrpSpPr>
            <p:grpSpPr>
              <a:xfrm>
                <a:off x="7289577" y="3651979"/>
                <a:ext cx="482250" cy="862870"/>
                <a:chOff x="7289577" y="3651979"/>
                <a:chExt cx="482250" cy="862870"/>
              </a:xfrm>
            </p:grpSpPr>
            <p:grpSp>
              <p:nvGrpSpPr>
                <p:cNvPr id="1378" name="Google Shape;1378;p11"/>
                <p:cNvGrpSpPr/>
                <p:nvPr/>
              </p:nvGrpSpPr>
              <p:grpSpPr>
                <a:xfrm>
                  <a:off x="7289577" y="4061840"/>
                  <a:ext cx="482250" cy="130968"/>
                  <a:chOff x="7289577" y="4061840"/>
                  <a:chExt cx="482250" cy="130968"/>
                </a:xfrm>
              </p:grpSpPr>
              <p:sp>
                <p:nvSpPr>
                  <p:cNvPr id="1379" name="Google Shape;1379;p11"/>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1" name="Google Shape;1381;p11"/>
                <p:cNvGrpSpPr/>
                <p:nvPr/>
              </p:nvGrpSpPr>
              <p:grpSpPr>
                <a:xfrm>
                  <a:off x="7318724" y="3651979"/>
                  <a:ext cx="423767" cy="130968"/>
                  <a:chOff x="7318724" y="3651979"/>
                  <a:chExt cx="423767" cy="130968"/>
                </a:xfrm>
              </p:grpSpPr>
              <p:sp>
                <p:nvSpPr>
                  <p:cNvPr id="1382" name="Google Shape;1382;p11"/>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11"/>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4" name="Google Shape;1384;p11"/>
                <p:cNvGrpSpPr/>
                <p:nvPr/>
              </p:nvGrpSpPr>
              <p:grpSpPr>
                <a:xfrm>
                  <a:off x="7304014" y="3754278"/>
                  <a:ext cx="453092" cy="336041"/>
                  <a:chOff x="7304014" y="3754278"/>
                  <a:chExt cx="453092" cy="336041"/>
                </a:xfrm>
              </p:grpSpPr>
              <p:sp>
                <p:nvSpPr>
                  <p:cNvPr id="1385" name="Google Shape;1385;p11"/>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a:off x="7451165" y="4164234"/>
                  <a:ext cx="159069" cy="350615"/>
                  <a:chOff x="7451165" y="4164234"/>
                  <a:chExt cx="159069" cy="350615"/>
                </a:xfrm>
              </p:grpSpPr>
              <p:sp>
                <p:nvSpPr>
                  <p:cNvPr id="1388" name="Google Shape;1388;p11"/>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90" name="Google Shape;1390;p11"/>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2" name="Google Shape;1392;p11"/>
            <p:cNvGrpSpPr/>
            <p:nvPr/>
          </p:nvGrpSpPr>
          <p:grpSpPr>
            <a:xfrm rot="-1773853">
              <a:off x="1427935" y="4131996"/>
              <a:ext cx="743609" cy="1330509"/>
              <a:chOff x="7289577" y="3651979"/>
              <a:chExt cx="482250" cy="862870"/>
            </a:xfrm>
          </p:grpSpPr>
          <p:grpSp>
            <p:nvGrpSpPr>
              <p:cNvPr id="1393" name="Google Shape;1393;p11"/>
              <p:cNvGrpSpPr/>
              <p:nvPr/>
            </p:nvGrpSpPr>
            <p:grpSpPr>
              <a:xfrm>
                <a:off x="7289577" y="3651979"/>
                <a:ext cx="482250" cy="862870"/>
                <a:chOff x="7289577" y="3651979"/>
                <a:chExt cx="482250" cy="862870"/>
              </a:xfrm>
            </p:grpSpPr>
            <p:grpSp>
              <p:nvGrpSpPr>
                <p:cNvPr id="1394" name="Google Shape;1394;p11"/>
                <p:cNvGrpSpPr/>
                <p:nvPr/>
              </p:nvGrpSpPr>
              <p:grpSpPr>
                <a:xfrm>
                  <a:off x="7289577" y="4061840"/>
                  <a:ext cx="482250" cy="130968"/>
                  <a:chOff x="7289577" y="4061840"/>
                  <a:chExt cx="482250" cy="130968"/>
                </a:xfrm>
              </p:grpSpPr>
              <p:sp>
                <p:nvSpPr>
                  <p:cNvPr id="1395" name="Google Shape;1395;p11"/>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7" name="Google Shape;1397;p11"/>
                <p:cNvGrpSpPr/>
                <p:nvPr/>
              </p:nvGrpSpPr>
              <p:grpSpPr>
                <a:xfrm>
                  <a:off x="7318724" y="3651979"/>
                  <a:ext cx="423767" cy="130968"/>
                  <a:chOff x="7318724" y="3651979"/>
                  <a:chExt cx="423767" cy="130968"/>
                </a:xfrm>
              </p:grpSpPr>
              <p:sp>
                <p:nvSpPr>
                  <p:cNvPr id="1398" name="Google Shape;1398;p11"/>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11"/>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0" name="Google Shape;1400;p11"/>
                <p:cNvGrpSpPr/>
                <p:nvPr/>
              </p:nvGrpSpPr>
              <p:grpSpPr>
                <a:xfrm>
                  <a:off x="7304014" y="3754278"/>
                  <a:ext cx="453092" cy="336041"/>
                  <a:chOff x="7304014" y="3754278"/>
                  <a:chExt cx="453092" cy="336041"/>
                </a:xfrm>
              </p:grpSpPr>
              <p:sp>
                <p:nvSpPr>
                  <p:cNvPr id="1401" name="Google Shape;1401;p11"/>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11"/>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11"/>
                <p:cNvGrpSpPr/>
                <p:nvPr/>
              </p:nvGrpSpPr>
              <p:grpSpPr>
                <a:xfrm>
                  <a:off x="7451165" y="4164234"/>
                  <a:ext cx="159069" cy="350615"/>
                  <a:chOff x="7451165" y="4164234"/>
                  <a:chExt cx="159069" cy="350615"/>
                </a:xfrm>
              </p:grpSpPr>
              <p:sp>
                <p:nvSpPr>
                  <p:cNvPr id="1404" name="Google Shape;1404;p11"/>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06" name="Google Shape;1406;p11"/>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11"/>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08" name="Google Shape;1408;p11"/>
          <p:cNvGrpSpPr/>
          <p:nvPr/>
        </p:nvGrpSpPr>
        <p:grpSpPr>
          <a:xfrm>
            <a:off x="15151411" y="662999"/>
            <a:ext cx="1176750" cy="1465271"/>
            <a:chOff x="11575336" y="613749"/>
            <a:chExt cx="1176750" cy="1465271"/>
          </a:xfrm>
        </p:grpSpPr>
        <p:grpSp>
          <p:nvGrpSpPr>
            <p:cNvPr id="1409" name="Google Shape;1409;p11"/>
            <p:cNvGrpSpPr/>
            <p:nvPr/>
          </p:nvGrpSpPr>
          <p:grpSpPr>
            <a:xfrm rot="392636">
              <a:off x="11649302" y="667954"/>
              <a:ext cx="1028819" cy="1356862"/>
              <a:chOff x="4572000" y="3600062"/>
              <a:chExt cx="618078" cy="815155"/>
            </a:xfrm>
          </p:grpSpPr>
          <p:grpSp>
            <p:nvGrpSpPr>
              <p:cNvPr id="1410" name="Google Shape;1410;p11"/>
              <p:cNvGrpSpPr/>
              <p:nvPr/>
            </p:nvGrpSpPr>
            <p:grpSpPr>
              <a:xfrm>
                <a:off x="4572000" y="4024312"/>
                <a:ext cx="618078" cy="390525"/>
                <a:chOff x="4572000" y="4024312"/>
                <a:chExt cx="618078" cy="390525"/>
              </a:xfrm>
            </p:grpSpPr>
            <p:sp>
              <p:nvSpPr>
                <p:cNvPr id="1411" name="Google Shape;1411;p11"/>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11"/>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3" name="Google Shape;1413;p11"/>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14" name="Google Shape;1414;p11"/>
              <p:cNvGrpSpPr/>
              <p:nvPr/>
            </p:nvGrpSpPr>
            <p:grpSpPr>
              <a:xfrm>
                <a:off x="4572000" y="4305775"/>
                <a:ext cx="612933" cy="109442"/>
                <a:chOff x="4572000" y="4305775"/>
                <a:chExt cx="612933" cy="109442"/>
              </a:xfrm>
            </p:grpSpPr>
            <p:grpSp>
              <p:nvGrpSpPr>
                <p:cNvPr id="1415" name="Google Shape;1415;p11"/>
                <p:cNvGrpSpPr/>
                <p:nvPr/>
              </p:nvGrpSpPr>
              <p:grpSpPr>
                <a:xfrm>
                  <a:off x="4572000" y="4305775"/>
                  <a:ext cx="156114" cy="109442"/>
                  <a:chOff x="4572000" y="4305775"/>
                  <a:chExt cx="156114" cy="109442"/>
                </a:xfrm>
              </p:grpSpPr>
              <p:sp>
                <p:nvSpPr>
                  <p:cNvPr id="1416" name="Google Shape;1416;p11"/>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8" name="Google Shape;1418;p11"/>
                <p:cNvGrpSpPr/>
                <p:nvPr/>
              </p:nvGrpSpPr>
              <p:grpSpPr>
                <a:xfrm>
                  <a:off x="4800409" y="4305775"/>
                  <a:ext cx="156114" cy="109442"/>
                  <a:chOff x="4800409" y="4305775"/>
                  <a:chExt cx="156114" cy="109442"/>
                </a:xfrm>
              </p:grpSpPr>
              <p:sp>
                <p:nvSpPr>
                  <p:cNvPr id="1419" name="Google Shape;1419;p11"/>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11"/>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1" name="Google Shape;1421;p11"/>
                <p:cNvGrpSpPr/>
                <p:nvPr/>
              </p:nvGrpSpPr>
              <p:grpSpPr>
                <a:xfrm>
                  <a:off x="5028819" y="4305775"/>
                  <a:ext cx="156114" cy="109442"/>
                  <a:chOff x="5028819" y="4305775"/>
                  <a:chExt cx="156114" cy="109442"/>
                </a:xfrm>
              </p:grpSpPr>
              <p:sp>
                <p:nvSpPr>
                  <p:cNvPr id="1422" name="Google Shape;1422;p11"/>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11"/>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24" name="Google Shape;1424;p11"/>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5" name="Google Shape;1425;p11"/>
            <p:cNvGrpSpPr/>
            <p:nvPr/>
          </p:nvGrpSpPr>
          <p:grpSpPr>
            <a:xfrm rot="392636">
              <a:off x="11649302" y="667954"/>
              <a:ext cx="1028819" cy="1356862"/>
              <a:chOff x="4572000" y="3600062"/>
              <a:chExt cx="618078" cy="815155"/>
            </a:xfrm>
          </p:grpSpPr>
          <p:grpSp>
            <p:nvGrpSpPr>
              <p:cNvPr id="1426" name="Google Shape;1426;p11"/>
              <p:cNvGrpSpPr/>
              <p:nvPr/>
            </p:nvGrpSpPr>
            <p:grpSpPr>
              <a:xfrm>
                <a:off x="4572000" y="4024312"/>
                <a:ext cx="618078" cy="390525"/>
                <a:chOff x="4572000" y="4024312"/>
                <a:chExt cx="618078" cy="390525"/>
              </a:xfrm>
            </p:grpSpPr>
            <p:sp>
              <p:nvSpPr>
                <p:cNvPr id="1427" name="Google Shape;1427;p11"/>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11"/>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9" name="Google Shape;1429;p11"/>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0" name="Google Shape;1430;p11"/>
              <p:cNvGrpSpPr/>
              <p:nvPr/>
            </p:nvGrpSpPr>
            <p:grpSpPr>
              <a:xfrm>
                <a:off x="4572000" y="4305775"/>
                <a:ext cx="612933" cy="109442"/>
                <a:chOff x="4572000" y="4305775"/>
                <a:chExt cx="612933" cy="109442"/>
              </a:xfrm>
            </p:grpSpPr>
            <p:grpSp>
              <p:nvGrpSpPr>
                <p:cNvPr id="1431" name="Google Shape;1431;p11"/>
                <p:cNvGrpSpPr/>
                <p:nvPr/>
              </p:nvGrpSpPr>
              <p:grpSpPr>
                <a:xfrm>
                  <a:off x="4572000" y="4305775"/>
                  <a:ext cx="156114" cy="109442"/>
                  <a:chOff x="4572000" y="4305775"/>
                  <a:chExt cx="156114" cy="109442"/>
                </a:xfrm>
              </p:grpSpPr>
              <p:sp>
                <p:nvSpPr>
                  <p:cNvPr id="1432" name="Google Shape;1432;p11"/>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11"/>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4" name="Google Shape;1434;p11"/>
                <p:cNvGrpSpPr/>
                <p:nvPr/>
              </p:nvGrpSpPr>
              <p:grpSpPr>
                <a:xfrm>
                  <a:off x="4800409" y="4305775"/>
                  <a:ext cx="156114" cy="109442"/>
                  <a:chOff x="4800409" y="4305775"/>
                  <a:chExt cx="156114" cy="109442"/>
                </a:xfrm>
              </p:grpSpPr>
              <p:sp>
                <p:nvSpPr>
                  <p:cNvPr id="1435" name="Google Shape;1435;p11"/>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11"/>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11"/>
                <p:cNvGrpSpPr/>
                <p:nvPr/>
              </p:nvGrpSpPr>
              <p:grpSpPr>
                <a:xfrm>
                  <a:off x="5028819" y="4305775"/>
                  <a:ext cx="156114" cy="109442"/>
                  <a:chOff x="5028819" y="4305775"/>
                  <a:chExt cx="156114" cy="109442"/>
                </a:xfrm>
              </p:grpSpPr>
              <p:sp>
                <p:nvSpPr>
                  <p:cNvPr id="1438" name="Google Shape;1438;p11"/>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11"/>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40" name="Google Shape;1440;p11"/>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Four blocks">
  <p:cSld name="CUSTOM_21_2_1_1_1_1_1_1_1_1">
    <p:spTree>
      <p:nvGrpSpPr>
        <p:cNvPr id="1" name="Shape 1441"/>
        <p:cNvGrpSpPr/>
        <p:nvPr/>
      </p:nvGrpSpPr>
      <p:grpSpPr>
        <a:xfrm>
          <a:off x="0" y="0"/>
          <a:ext cx="0" cy="0"/>
          <a:chOff x="0" y="0"/>
          <a:chExt cx="0" cy="0"/>
        </a:xfrm>
      </p:grpSpPr>
      <p:sp>
        <p:nvSpPr>
          <p:cNvPr id="1442" name="Google Shape;1442;p12"/>
          <p:cNvSpPr/>
          <p:nvPr/>
        </p:nvSpPr>
        <p:spPr>
          <a:xfrm>
            <a:off x="827175" y="2929708"/>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2"/>
          <p:cNvSpPr/>
          <p:nvPr/>
        </p:nvSpPr>
        <p:spPr>
          <a:xfrm>
            <a:off x="9237254" y="2920645"/>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2"/>
          <p:cNvSpPr/>
          <p:nvPr/>
        </p:nvSpPr>
        <p:spPr>
          <a:xfrm>
            <a:off x="833188" y="6313632"/>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12"/>
          <p:cNvSpPr/>
          <p:nvPr/>
        </p:nvSpPr>
        <p:spPr>
          <a:xfrm>
            <a:off x="9243267" y="6304570"/>
            <a:ext cx="8211557" cy="3223683"/>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12"/>
          <p:cNvSpPr/>
          <p:nvPr/>
        </p:nvSpPr>
        <p:spPr>
          <a:xfrm>
            <a:off x="2054963" y="2556700"/>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7" name="Google Shape;1447;p12"/>
          <p:cNvSpPr/>
          <p:nvPr/>
        </p:nvSpPr>
        <p:spPr>
          <a:xfrm>
            <a:off x="10654639" y="2556700"/>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8" name="Google Shape;1448;p12"/>
          <p:cNvSpPr/>
          <p:nvPr/>
        </p:nvSpPr>
        <p:spPr>
          <a:xfrm>
            <a:off x="2305813" y="5900911"/>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449" name="Google Shape;1449;p12"/>
          <p:cNvSpPr/>
          <p:nvPr/>
        </p:nvSpPr>
        <p:spPr>
          <a:xfrm>
            <a:off x="10579539" y="5900911"/>
            <a:ext cx="5254270" cy="78241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450" name="Google Shape;1450;p12"/>
          <p:cNvGrpSpPr/>
          <p:nvPr/>
        </p:nvGrpSpPr>
        <p:grpSpPr>
          <a:xfrm rot="-2700000">
            <a:off x="977136" y="754303"/>
            <a:ext cx="1385374" cy="1640151"/>
            <a:chOff x="15662019" y="7573647"/>
            <a:chExt cx="1385387" cy="1640167"/>
          </a:xfrm>
        </p:grpSpPr>
        <p:grpSp>
          <p:nvGrpSpPr>
            <p:cNvPr id="1451" name="Google Shape;1451;p12"/>
            <p:cNvGrpSpPr/>
            <p:nvPr/>
          </p:nvGrpSpPr>
          <p:grpSpPr>
            <a:xfrm>
              <a:off x="15662019" y="7580072"/>
              <a:ext cx="1385387" cy="1633742"/>
              <a:chOff x="4444301" y="5303307"/>
              <a:chExt cx="837446" cy="987573"/>
            </a:xfrm>
          </p:grpSpPr>
          <p:grpSp>
            <p:nvGrpSpPr>
              <p:cNvPr id="1452" name="Google Shape;1452;p12"/>
              <p:cNvGrpSpPr/>
              <p:nvPr/>
            </p:nvGrpSpPr>
            <p:grpSpPr>
              <a:xfrm>
                <a:off x="4447958" y="5864581"/>
                <a:ext cx="411276" cy="403725"/>
                <a:chOff x="4447958" y="5864581"/>
                <a:chExt cx="411276" cy="403725"/>
              </a:xfrm>
            </p:grpSpPr>
            <p:sp>
              <p:nvSpPr>
                <p:cNvPr id="1453" name="Google Shape;1453;p1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1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5" name="Google Shape;1455;p12"/>
              <p:cNvGrpSpPr/>
              <p:nvPr/>
            </p:nvGrpSpPr>
            <p:grpSpPr>
              <a:xfrm>
                <a:off x="4444301" y="6116630"/>
                <a:ext cx="191552" cy="174250"/>
                <a:chOff x="4444301" y="6116630"/>
                <a:chExt cx="191552" cy="174250"/>
              </a:xfrm>
            </p:grpSpPr>
            <p:sp>
              <p:nvSpPr>
                <p:cNvPr id="1456" name="Google Shape;1456;p1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8" name="Google Shape;1458;p12"/>
              <p:cNvGrpSpPr/>
              <p:nvPr/>
            </p:nvGrpSpPr>
            <p:grpSpPr>
              <a:xfrm>
                <a:off x="4462311" y="5636933"/>
                <a:ext cx="572525" cy="575651"/>
                <a:chOff x="4462311" y="5636933"/>
                <a:chExt cx="572525" cy="575651"/>
              </a:xfrm>
            </p:grpSpPr>
            <p:sp>
              <p:nvSpPr>
                <p:cNvPr id="1459" name="Google Shape;1459;p1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1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1" name="Google Shape;1461;p12"/>
              <p:cNvGrpSpPr/>
              <p:nvPr/>
            </p:nvGrpSpPr>
            <p:grpSpPr>
              <a:xfrm>
                <a:off x="4751814" y="5483009"/>
                <a:ext cx="402028" cy="354862"/>
                <a:chOff x="4751814" y="5483009"/>
                <a:chExt cx="402028" cy="354862"/>
              </a:xfrm>
            </p:grpSpPr>
            <p:sp>
              <p:nvSpPr>
                <p:cNvPr id="1462" name="Google Shape;1462;p1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1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4" name="Google Shape;1464;p12"/>
              <p:cNvGrpSpPr/>
              <p:nvPr/>
            </p:nvGrpSpPr>
            <p:grpSpPr>
              <a:xfrm>
                <a:off x="4865542" y="5303307"/>
                <a:ext cx="416205" cy="387402"/>
                <a:chOff x="4865542" y="5303307"/>
                <a:chExt cx="416205" cy="387402"/>
              </a:xfrm>
            </p:grpSpPr>
            <p:sp>
              <p:nvSpPr>
                <p:cNvPr id="1465" name="Google Shape;1465;p1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1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7" name="Google Shape;1467;p12"/>
              <p:cNvGrpSpPr/>
              <p:nvPr/>
            </p:nvGrpSpPr>
            <p:grpSpPr>
              <a:xfrm>
                <a:off x="4804248" y="5401592"/>
                <a:ext cx="421233" cy="357222"/>
                <a:chOff x="4804248" y="5401592"/>
                <a:chExt cx="421233" cy="357222"/>
              </a:xfrm>
            </p:grpSpPr>
            <p:sp>
              <p:nvSpPr>
                <p:cNvPr id="1468" name="Google Shape;1468;p1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1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0" name="Google Shape;1470;p12"/>
              <p:cNvGrpSpPr/>
              <p:nvPr/>
            </p:nvGrpSpPr>
            <p:grpSpPr>
              <a:xfrm>
                <a:off x="4680264" y="5562151"/>
                <a:ext cx="421201" cy="357254"/>
                <a:chOff x="4680264" y="5562151"/>
                <a:chExt cx="421201" cy="357254"/>
              </a:xfrm>
            </p:grpSpPr>
            <p:sp>
              <p:nvSpPr>
                <p:cNvPr id="1471" name="Google Shape;1471;p1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4" name="Google Shape;1474;p12"/>
              <p:cNvGrpSpPr/>
              <p:nvPr/>
            </p:nvGrpSpPr>
            <p:grpSpPr>
              <a:xfrm>
                <a:off x="4661227" y="5807423"/>
                <a:ext cx="195857" cy="208030"/>
                <a:chOff x="4661227" y="5807423"/>
                <a:chExt cx="195857" cy="208030"/>
              </a:xfrm>
            </p:grpSpPr>
            <p:sp>
              <p:nvSpPr>
                <p:cNvPr id="1475" name="Google Shape;1475;p1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1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7" name="Google Shape;1477;p1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8" name="Google Shape;1478;p12"/>
            <p:cNvGrpSpPr/>
            <p:nvPr/>
          </p:nvGrpSpPr>
          <p:grpSpPr>
            <a:xfrm>
              <a:off x="15662019" y="7573647"/>
              <a:ext cx="1385387" cy="1633742"/>
              <a:chOff x="4444301" y="5303307"/>
              <a:chExt cx="837446" cy="987573"/>
            </a:xfrm>
          </p:grpSpPr>
          <p:grpSp>
            <p:nvGrpSpPr>
              <p:cNvPr id="1479" name="Google Shape;1479;p12"/>
              <p:cNvGrpSpPr/>
              <p:nvPr/>
            </p:nvGrpSpPr>
            <p:grpSpPr>
              <a:xfrm>
                <a:off x="4447958" y="5864581"/>
                <a:ext cx="411276" cy="403725"/>
                <a:chOff x="4447958" y="5864581"/>
                <a:chExt cx="411276" cy="403725"/>
              </a:xfrm>
            </p:grpSpPr>
            <p:sp>
              <p:nvSpPr>
                <p:cNvPr id="1480" name="Google Shape;1480;p1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4444301" y="6116630"/>
                <a:ext cx="191552" cy="174250"/>
                <a:chOff x="4444301" y="6116630"/>
                <a:chExt cx="191552" cy="174250"/>
              </a:xfrm>
            </p:grpSpPr>
            <p:sp>
              <p:nvSpPr>
                <p:cNvPr id="1483" name="Google Shape;1483;p1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5" name="Google Shape;1485;p12"/>
              <p:cNvGrpSpPr/>
              <p:nvPr/>
            </p:nvGrpSpPr>
            <p:grpSpPr>
              <a:xfrm>
                <a:off x="4462311" y="5636933"/>
                <a:ext cx="572525" cy="575651"/>
                <a:chOff x="4462311" y="5636933"/>
                <a:chExt cx="572525" cy="575651"/>
              </a:xfrm>
            </p:grpSpPr>
            <p:sp>
              <p:nvSpPr>
                <p:cNvPr id="1486" name="Google Shape;1486;p1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1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12"/>
              <p:cNvGrpSpPr/>
              <p:nvPr/>
            </p:nvGrpSpPr>
            <p:grpSpPr>
              <a:xfrm>
                <a:off x="4751814" y="5483009"/>
                <a:ext cx="402028" cy="354862"/>
                <a:chOff x="4751814" y="5483009"/>
                <a:chExt cx="402028" cy="354862"/>
              </a:xfrm>
            </p:grpSpPr>
            <p:sp>
              <p:nvSpPr>
                <p:cNvPr id="1489" name="Google Shape;1489;p1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1" name="Google Shape;1491;p12"/>
              <p:cNvGrpSpPr/>
              <p:nvPr/>
            </p:nvGrpSpPr>
            <p:grpSpPr>
              <a:xfrm>
                <a:off x="4865542" y="5303307"/>
                <a:ext cx="416205" cy="387402"/>
                <a:chOff x="4865542" y="5303307"/>
                <a:chExt cx="416205" cy="387402"/>
              </a:xfrm>
            </p:grpSpPr>
            <p:sp>
              <p:nvSpPr>
                <p:cNvPr id="1492" name="Google Shape;1492;p1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a:off x="4804248" y="5401592"/>
                <a:ext cx="421233" cy="357222"/>
                <a:chOff x="4804248" y="5401592"/>
                <a:chExt cx="421233" cy="357222"/>
              </a:xfrm>
            </p:grpSpPr>
            <p:sp>
              <p:nvSpPr>
                <p:cNvPr id="1495" name="Google Shape;1495;p1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7" name="Google Shape;1497;p12"/>
              <p:cNvGrpSpPr/>
              <p:nvPr/>
            </p:nvGrpSpPr>
            <p:grpSpPr>
              <a:xfrm>
                <a:off x="4680264" y="5562151"/>
                <a:ext cx="421201" cy="357254"/>
                <a:chOff x="4680264" y="5562151"/>
                <a:chExt cx="421201" cy="357254"/>
              </a:xfrm>
            </p:grpSpPr>
            <p:sp>
              <p:nvSpPr>
                <p:cNvPr id="1498" name="Google Shape;1498;p1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1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0" name="Google Shape;1500;p1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01" name="Google Shape;1501;p12"/>
              <p:cNvGrpSpPr/>
              <p:nvPr/>
            </p:nvGrpSpPr>
            <p:grpSpPr>
              <a:xfrm>
                <a:off x="4661227" y="5807423"/>
                <a:ext cx="195857" cy="208030"/>
                <a:chOff x="4661227" y="5807423"/>
                <a:chExt cx="195857" cy="208030"/>
              </a:xfrm>
            </p:grpSpPr>
            <p:sp>
              <p:nvSpPr>
                <p:cNvPr id="1502" name="Google Shape;1502;p1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1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4" name="Google Shape;1504;p1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05" name="Google Shape;1505;p12"/>
          <p:cNvGrpSpPr/>
          <p:nvPr/>
        </p:nvGrpSpPr>
        <p:grpSpPr>
          <a:xfrm>
            <a:off x="2005986" y="1936092"/>
            <a:ext cx="1268764" cy="1512536"/>
            <a:chOff x="16295136" y="957167"/>
            <a:chExt cx="1268764" cy="1512536"/>
          </a:xfrm>
        </p:grpSpPr>
        <p:grpSp>
          <p:nvGrpSpPr>
            <p:cNvPr id="1506" name="Google Shape;1506;p12"/>
            <p:cNvGrpSpPr/>
            <p:nvPr/>
          </p:nvGrpSpPr>
          <p:grpSpPr>
            <a:xfrm rot="1552322">
              <a:off x="16540639" y="1061526"/>
              <a:ext cx="777769" cy="1303822"/>
              <a:chOff x="5875210" y="3579589"/>
              <a:chExt cx="504443" cy="845629"/>
            </a:xfrm>
          </p:grpSpPr>
          <p:grpSp>
            <p:nvGrpSpPr>
              <p:cNvPr id="1507" name="Google Shape;1507;p12"/>
              <p:cNvGrpSpPr/>
              <p:nvPr/>
            </p:nvGrpSpPr>
            <p:grpSpPr>
              <a:xfrm>
                <a:off x="5875210" y="3579589"/>
                <a:ext cx="504443" cy="845629"/>
                <a:chOff x="5875210" y="3579589"/>
                <a:chExt cx="504443" cy="845629"/>
              </a:xfrm>
            </p:grpSpPr>
            <p:grpSp>
              <p:nvGrpSpPr>
                <p:cNvPr id="1508" name="Google Shape;1508;p12"/>
                <p:cNvGrpSpPr/>
                <p:nvPr/>
              </p:nvGrpSpPr>
              <p:grpSpPr>
                <a:xfrm>
                  <a:off x="5875210" y="3579589"/>
                  <a:ext cx="504443" cy="845629"/>
                  <a:chOff x="5875210" y="3579589"/>
                  <a:chExt cx="504443" cy="845629"/>
                </a:xfrm>
              </p:grpSpPr>
              <p:sp>
                <p:nvSpPr>
                  <p:cNvPr id="1509" name="Google Shape;1509;p1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1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1" name="Google Shape;1511;p12"/>
                <p:cNvGrpSpPr/>
                <p:nvPr/>
              </p:nvGrpSpPr>
              <p:grpSpPr>
                <a:xfrm>
                  <a:off x="5875210" y="3776090"/>
                  <a:ext cx="504348" cy="442245"/>
                  <a:chOff x="5875210" y="3776090"/>
                  <a:chExt cx="504348" cy="442245"/>
                </a:xfrm>
              </p:grpSpPr>
              <p:sp>
                <p:nvSpPr>
                  <p:cNvPr id="1512" name="Google Shape;1512;p1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1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14" name="Google Shape;1514;p1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5" name="Google Shape;1515;p12"/>
            <p:cNvGrpSpPr/>
            <p:nvPr/>
          </p:nvGrpSpPr>
          <p:grpSpPr>
            <a:xfrm rot="1552322">
              <a:off x="16540628" y="1061521"/>
              <a:ext cx="777769" cy="1303822"/>
              <a:chOff x="5875210" y="3579589"/>
              <a:chExt cx="504443" cy="845629"/>
            </a:xfrm>
          </p:grpSpPr>
          <p:grpSp>
            <p:nvGrpSpPr>
              <p:cNvPr id="1516" name="Google Shape;1516;p12"/>
              <p:cNvGrpSpPr/>
              <p:nvPr/>
            </p:nvGrpSpPr>
            <p:grpSpPr>
              <a:xfrm>
                <a:off x="5875210" y="3579589"/>
                <a:ext cx="504443" cy="845629"/>
                <a:chOff x="5875210" y="3579589"/>
                <a:chExt cx="504443" cy="845629"/>
              </a:xfrm>
            </p:grpSpPr>
            <p:grpSp>
              <p:nvGrpSpPr>
                <p:cNvPr id="1517" name="Google Shape;1517;p12"/>
                <p:cNvGrpSpPr/>
                <p:nvPr/>
              </p:nvGrpSpPr>
              <p:grpSpPr>
                <a:xfrm>
                  <a:off x="5875210" y="3579589"/>
                  <a:ext cx="504443" cy="845629"/>
                  <a:chOff x="5875210" y="3579589"/>
                  <a:chExt cx="504443" cy="845629"/>
                </a:xfrm>
              </p:grpSpPr>
              <p:sp>
                <p:nvSpPr>
                  <p:cNvPr id="1518" name="Google Shape;1518;p1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1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0" name="Google Shape;1520;p12"/>
                <p:cNvGrpSpPr/>
                <p:nvPr/>
              </p:nvGrpSpPr>
              <p:grpSpPr>
                <a:xfrm>
                  <a:off x="5875210" y="3776090"/>
                  <a:ext cx="504348" cy="442245"/>
                  <a:chOff x="5875210" y="3776090"/>
                  <a:chExt cx="504348" cy="442245"/>
                </a:xfrm>
              </p:grpSpPr>
              <p:sp>
                <p:nvSpPr>
                  <p:cNvPr id="1521" name="Google Shape;1521;p1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1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23" name="Google Shape;1523;p1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hree blocks">
  <p:cSld name="CUSTOM_21_2_1_1_1_1_1_1_1_1_1">
    <p:spTree>
      <p:nvGrpSpPr>
        <p:cNvPr id="1" name="Shape 1524"/>
        <p:cNvGrpSpPr/>
        <p:nvPr/>
      </p:nvGrpSpPr>
      <p:grpSpPr>
        <a:xfrm>
          <a:off x="0" y="0"/>
          <a:ext cx="0" cy="0"/>
          <a:chOff x="0" y="0"/>
          <a:chExt cx="0" cy="0"/>
        </a:xfrm>
      </p:grpSpPr>
      <p:sp>
        <p:nvSpPr>
          <p:cNvPr id="1525" name="Google Shape;1525;p13"/>
          <p:cNvSpPr/>
          <p:nvPr/>
        </p:nvSpPr>
        <p:spPr>
          <a:xfrm>
            <a:off x="1051175" y="3545039"/>
            <a:ext cx="4685039"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3"/>
          <p:cNvSpPr/>
          <p:nvPr/>
        </p:nvSpPr>
        <p:spPr>
          <a:xfrm>
            <a:off x="12474801" y="3513299"/>
            <a:ext cx="4684624" cy="56341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13"/>
          <p:cNvSpPr/>
          <p:nvPr/>
        </p:nvSpPr>
        <p:spPr>
          <a:xfrm>
            <a:off x="6841278" y="3482600"/>
            <a:ext cx="4684624"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13"/>
          <p:cNvSpPr/>
          <p:nvPr/>
        </p:nvSpPr>
        <p:spPr>
          <a:xfrm>
            <a:off x="12243536" y="3158007"/>
            <a:ext cx="1269539" cy="13246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13"/>
          <p:cNvSpPr/>
          <p:nvPr/>
        </p:nvSpPr>
        <p:spPr>
          <a:xfrm>
            <a:off x="16157126" y="3151257"/>
            <a:ext cx="1401346" cy="1338138"/>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13"/>
          <p:cNvSpPr/>
          <p:nvPr/>
        </p:nvSpPr>
        <p:spPr>
          <a:xfrm>
            <a:off x="10717573" y="3182442"/>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13"/>
          <p:cNvSpPr/>
          <p:nvPr/>
        </p:nvSpPr>
        <p:spPr>
          <a:xfrm>
            <a:off x="6402900" y="3143475"/>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13"/>
          <p:cNvSpPr/>
          <p:nvPr/>
        </p:nvSpPr>
        <p:spPr>
          <a:xfrm>
            <a:off x="729525" y="3216884"/>
            <a:ext cx="1324360" cy="120693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13"/>
          <p:cNvSpPr/>
          <p:nvPr/>
        </p:nvSpPr>
        <p:spPr>
          <a:xfrm>
            <a:off x="4838251" y="3143478"/>
            <a:ext cx="1390263" cy="1353715"/>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4" name="Google Shape;1534;p13"/>
          <p:cNvGrpSpPr/>
          <p:nvPr/>
        </p:nvGrpSpPr>
        <p:grpSpPr>
          <a:xfrm rot="-3085136">
            <a:off x="873783" y="8376085"/>
            <a:ext cx="952632" cy="1210604"/>
            <a:chOff x="16453107" y="5822292"/>
            <a:chExt cx="952664" cy="1210645"/>
          </a:xfrm>
        </p:grpSpPr>
        <p:grpSp>
          <p:nvGrpSpPr>
            <p:cNvPr id="1535" name="Google Shape;1535;p13"/>
            <p:cNvGrpSpPr/>
            <p:nvPr/>
          </p:nvGrpSpPr>
          <p:grpSpPr>
            <a:xfrm rot="-408978">
              <a:off x="16516689" y="5867319"/>
              <a:ext cx="825500" cy="1120590"/>
              <a:chOff x="4584954" y="2452115"/>
              <a:chExt cx="607790" cy="825055"/>
            </a:xfrm>
          </p:grpSpPr>
          <p:grpSp>
            <p:nvGrpSpPr>
              <p:cNvPr id="1536" name="Google Shape;1536;p13"/>
              <p:cNvGrpSpPr/>
              <p:nvPr/>
            </p:nvGrpSpPr>
            <p:grpSpPr>
              <a:xfrm>
                <a:off x="4584954" y="2452115"/>
                <a:ext cx="607790" cy="825055"/>
                <a:chOff x="4584954" y="2452115"/>
                <a:chExt cx="607790" cy="825055"/>
              </a:xfrm>
            </p:grpSpPr>
            <p:sp>
              <p:nvSpPr>
                <p:cNvPr id="1537" name="Google Shape;1537;p13"/>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13"/>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9" name="Google Shape;1539;p13"/>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40" name="Google Shape;1540;p13"/>
              <p:cNvGrpSpPr/>
              <p:nvPr/>
            </p:nvGrpSpPr>
            <p:grpSpPr>
              <a:xfrm>
                <a:off x="4745259" y="2514218"/>
                <a:ext cx="287178" cy="752570"/>
                <a:chOff x="4745259" y="2514218"/>
                <a:chExt cx="287178" cy="752570"/>
              </a:xfrm>
            </p:grpSpPr>
            <p:sp>
              <p:nvSpPr>
                <p:cNvPr id="1541" name="Google Shape;1541;p13"/>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13"/>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3" name="Google Shape;1543;p13"/>
              <p:cNvGrpSpPr/>
              <p:nvPr/>
            </p:nvGrpSpPr>
            <p:grpSpPr>
              <a:xfrm>
                <a:off x="4923662" y="2514218"/>
                <a:ext cx="111347" cy="752570"/>
                <a:chOff x="4923662" y="2514218"/>
                <a:chExt cx="111347" cy="752570"/>
              </a:xfrm>
            </p:grpSpPr>
            <p:sp>
              <p:nvSpPr>
                <p:cNvPr id="1544" name="Google Shape;1544;p13"/>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3"/>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6" name="Google Shape;1546;p13"/>
              <p:cNvGrpSpPr/>
              <p:nvPr/>
            </p:nvGrpSpPr>
            <p:grpSpPr>
              <a:xfrm>
                <a:off x="4799552" y="2803778"/>
                <a:ext cx="100965" cy="100964"/>
                <a:chOff x="4799552" y="2803778"/>
                <a:chExt cx="100965" cy="100964"/>
              </a:xfrm>
            </p:grpSpPr>
            <p:sp>
              <p:nvSpPr>
                <p:cNvPr id="1547" name="Google Shape;1547;p13"/>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13"/>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49" name="Google Shape;1549;p13"/>
            <p:cNvGrpSpPr/>
            <p:nvPr/>
          </p:nvGrpSpPr>
          <p:grpSpPr>
            <a:xfrm rot="-408978">
              <a:off x="16516689" y="5867319"/>
              <a:ext cx="825500" cy="1120590"/>
              <a:chOff x="4584954" y="2452115"/>
              <a:chExt cx="607790" cy="825055"/>
            </a:xfrm>
          </p:grpSpPr>
          <p:grpSp>
            <p:nvGrpSpPr>
              <p:cNvPr id="1550" name="Google Shape;1550;p13"/>
              <p:cNvGrpSpPr/>
              <p:nvPr/>
            </p:nvGrpSpPr>
            <p:grpSpPr>
              <a:xfrm>
                <a:off x="4584954" y="2452115"/>
                <a:ext cx="607790" cy="825055"/>
                <a:chOff x="4584954" y="2452115"/>
                <a:chExt cx="607790" cy="825055"/>
              </a:xfrm>
            </p:grpSpPr>
            <p:sp>
              <p:nvSpPr>
                <p:cNvPr id="1551" name="Google Shape;1551;p13"/>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3"/>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53" name="Google Shape;1553;p13"/>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4" name="Google Shape;1554;p13"/>
              <p:cNvGrpSpPr/>
              <p:nvPr/>
            </p:nvGrpSpPr>
            <p:grpSpPr>
              <a:xfrm>
                <a:off x="4745259" y="2514218"/>
                <a:ext cx="287178" cy="752570"/>
                <a:chOff x="4745259" y="2514218"/>
                <a:chExt cx="287178" cy="752570"/>
              </a:xfrm>
            </p:grpSpPr>
            <p:sp>
              <p:nvSpPr>
                <p:cNvPr id="1555" name="Google Shape;1555;p13"/>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13"/>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7" name="Google Shape;1557;p13"/>
              <p:cNvGrpSpPr/>
              <p:nvPr/>
            </p:nvGrpSpPr>
            <p:grpSpPr>
              <a:xfrm>
                <a:off x="4923662" y="2514218"/>
                <a:ext cx="111347" cy="752570"/>
                <a:chOff x="4923662" y="2514218"/>
                <a:chExt cx="111347" cy="752570"/>
              </a:xfrm>
            </p:grpSpPr>
            <p:sp>
              <p:nvSpPr>
                <p:cNvPr id="1558" name="Google Shape;1558;p13"/>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13"/>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0" name="Google Shape;1560;p13"/>
              <p:cNvGrpSpPr/>
              <p:nvPr/>
            </p:nvGrpSpPr>
            <p:grpSpPr>
              <a:xfrm>
                <a:off x="4799552" y="2803778"/>
                <a:ext cx="100965" cy="100964"/>
                <a:chOff x="4799552" y="2803778"/>
                <a:chExt cx="100965" cy="100964"/>
              </a:xfrm>
            </p:grpSpPr>
            <p:sp>
              <p:nvSpPr>
                <p:cNvPr id="1561" name="Google Shape;1561;p13"/>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13"/>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563" name="Google Shape;1563;p13"/>
          <p:cNvGrpSpPr/>
          <p:nvPr/>
        </p:nvGrpSpPr>
        <p:grpSpPr>
          <a:xfrm>
            <a:off x="16320069" y="7832347"/>
            <a:ext cx="1385387" cy="1640167"/>
            <a:chOff x="15662019" y="7573647"/>
            <a:chExt cx="1385387" cy="1640167"/>
          </a:xfrm>
        </p:grpSpPr>
        <p:grpSp>
          <p:nvGrpSpPr>
            <p:cNvPr id="1564" name="Google Shape;1564;p13"/>
            <p:cNvGrpSpPr/>
            <p:nvPr/>
          </p:nvGrpSpPr>
          <p:grpSpPr>
            <a:xfrm>
              <a:off x="15662019" y="7580072"/>
              <a:ext cx="1385387" cy="1633742"/>
              <a:chOff x="4444301" y="5303307"/>
              <a:chExt cx="837446" cy="987573"/>
            </a:xfrm>
          </p:grpSpPr>
          <p:grpSp>
            <p:nvGrpSpPr>
              <p:cNvPr id="1565" name="Google Shape;1565;p13"/>
              <p:cNvGrpSpPr/>
              <p:nvPr/>
            </p:nvGrpSpPr>
            <p:grpSpPr>
              <a:xfrm>
                <a:off x="4447958" y="5864581"/>
                <a:ext cx="411276" cy="403725"/>
                <a:chOff x="4447958" y="5864581"/>
                <a:chExt cx="411276" cy="403725"/>
              </a:xfrm>
            </p:grpSpPr>
            <p:sp>
              <p:nvSpPr>
                <p:cNvPr id="1566" name="Google Shape;1566;p13"/>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13"/>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8" name="Google Shape;1568;p13"/>
              <p:cNvGrpSpPr/>
              <p:nvPr/>
            </p:nvGrpSpPr>
            <p:grpSpPr>
              <a:xfrm>
                <a:off x="4444301" y="6116630"/>
                <a:ext cx="191552" cy="174250"/>
                <a:chOff x="4444301" y="6116630"/>
                <a:chExt cx="191552" cy="174250"/>
              </a:xfrm>
            </p:grpSpPr>
            <p:sp>
              <p:nvSpPr>
                <p:cNvPr id="1569" name="Google Shape;1569;p13"/>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13"/>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1" name="Google Shape;1571;p13"/>
              <p:cNvGrpSpPr/>
              <p:nvPr/>
            </p:nvGrpSpPr>
            <p:grpSpPr>
              <a:xfrm>
                <a:off x="4462311" y="5636933"/>
                <a:ext cx="572525" cy="575651"/>
                <a:chOff x="4462311" y="5636933"/>
                <a:chExt cx="572525" cy="575651"/>
              </a:xfrm>
            </p:grpSpPr>
            <p:sp>
              <p:nvSpPr>
                <p:cNvPr id="1572" name="Google Shape;1572;p13"/>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13"/>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4" name="Google Shape;1574;p13"/>
              <p:cNvGrpSpPr/>
              <p:nvPr/>
            </p:nvGrpSpPr>
            <p:grpSpPr>
              <a:xfrm>
                <a:off x="4751814" y="5483009"/>
                <a:ext cx="402028" cy="354862"/>
                <a:chOff x="4751814" y="5483009"/>
                <a:chExt cx="402028" cy="354862"/>
              </a:xfrm>
            </p:grpSpPr>
            <p:sp>
              <p:nvSpPr>
                <p:cNvPr id="1575" name="Google Shape;1575;p13"/>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13"/>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7" name="Google Shape;1577;p13"/>
              <p:cNvGrpSpPr/>
              <p:nvPr/>
            </p:nvGrpSpPr>
            <p:grpSpPr>
              <a:xfrm>
                <a:off x="4865542" y="5303307"/>
                <a:ext cx="416205" cy="387402"/>
                <a:chOff x="4865542" y="5303307"/>
                <a:chExt cx="416205" cy="387402"/>
              </a:xfrm>
            </p:grpSpPr>
            <p:sp>
              <p:nvSpPr>
                <p:cNvPr id="1578" name="Google Shape;1578;p13"/>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13"/>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0" name="Google Shape;1580;p13"/>
              <p:cNvGrpSpPr/>
              <p:nvPr/>
            </p:nvGrpSpPr>
            <p:grpSpPr>
              <a:xfrm>
                <a:off x="4804248" y="5401592"/>
                <a:ext cx="421233" cy="357222"/>
                <a:chOff x="4804248" y="5401592"/>
                <a:chExt cx="421233" cy="357222"/>
              </a:xfrm>
            </p:grpSpPr>
            <p:sp>
              <p:nvSpPr>
                <p:cNvPr id="1581" name="Google Shape;1581;p13"/>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13"/>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3" name="Google Shape;1583;p13"/>
              <p:cNvGrpSpPr/>
              <p:nvPr/>
            </p:nvGrpSpPr>
            <p:grpSpPr>
              <a:xfrm>
                <a:off x="4680264" y="5562151"/>
                <a:ext cx="421201" cy="357254"/>
                <a:chOff x="4680264" y="5562151"/>
                <a:chExt cx="421201" cy="357254"/>
              </a:xfrm>
            </p:grpSpPr>
            <p:sp>
              <p:nvSpPr>
                <p:cNvPr id="1584" name="Google Shape;1584;p13"/>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13"/>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86" name="Google Shape;1586;p13"/>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87" name="Google Shape;1587;p13"/>
              <p:cNvGrpSpPr/>
              <p:nvPr/>
            </p:nvGrpSpPr>
            <p:grpSpPr>
              <a:xfrm>
                <a:off x="4661227" y="5807423"/>
                <a:ext cx="195857" cy="208030"/>
                <a:chOff x="4661227" y="5807423"/>
                <a:chExt cx="195857" cy="208030"/>
              </a:xfrm>
            </p:grpSpPr>
            <p:sp>
              <p:nvSpPr>
                <p:cNvPr id="1588" name="Google Shape;1588;p13"/>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13"/>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0" name="Google Shape;1590;p13"/>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1" name="Google Shape;1591;p13"/>
            <p:cNvGrpSpPr/>
            <p:nvPr/>
          </p:nvGrpSpPr>
          <p:grpSpPr>
            <a:xfrm>
              <a:off x="15662019" y="7573647"/>
              <a:ext cx="1385387" cy="1633742"/>
              <a:chOff x="4444301" y="5303307"/>
              <a:chExt cx="837446" cy="987573"/>
            </a:xfrm>
          </p:grpSpPr>
          <p:grpSp>
            <p:nvGrpSpPr>
              <p:cNvPr id="1592" name="Google Shape;1592;p13"/>
              <p:cNvGrpSpPr/>
              <p:nvPr/>
            </p:nvGrpSpPr>
            <p:grpSpPr>
              <a:xfrm>
                <a:off x="4447958" y="5864581"/>
                <a:ext cx="411276" cy="403725"/>
                <a:chOff x="4447958" y="5864581"/>
                <a:chExt cx="411276" cy="403725"/>
              </a:xfrm>
            </p:grpSpPr>
            <p:sp>
              <p:nvSpPr>
                <p:cNvPr id="1593" name="Google Shape;1593;p13"/>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13"/>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13"/>
              <p:cNvGrpSpPr/>
              <p:nvPr/>
            </p:nvGrpSpPr>
            <p:grpSpPr>
              <a:xfrm>
                <a:off x="4444301" y="6116630"/>
                <a:ext cx="191552" cy="174250"/>
                <a:chOff x="4444301" y="6116630"/>
                <a:chExt cx="191552" cy="174250"/>
              </a:xfrm>
            </p:grpSpPr>
            <p:sp>
              <p:nvSpPr>
                <p:cNvPr id="1596" name="Google Shape;1596;p13"/>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13"/>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8" name="Google Shape;1598;p13"/>
              <p:cNvGrpSpPr/>
              <p:nvPr/>
            </p:nvGrpSpPr>
            <p:grpSpPr>
              <a:xfrm>
                <a:off x="4462311" y="5636933"/>
                <a:ext cx="572525" cy="575651"/>
                <a:chOff x="4462311" y="5636933"/>
                <a:chExt cx="572525" cy="575651"/>
              </a:xfrm>
            </p:grpSpPr>
            <p:sp>
              <p:nvSpPr>
                <p:cNvPr id="1599" name="Google Shape;1599;p13"/>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13"/>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1" name="Google Shape;1601;p13"/>
              <p:cNvGrpSpPr/>
              <p:nvPr/>
            </p:nvGrpSpPr>
            <p:grpSpPr>
              <a:xfrm>
                <a:off x="4751814" y="5483009"/>
                <a:ext cx="402028" cy="354862"/>
                <a:chOff x="4751814" y="5483009"/>
                <a:chExt cx="402028" cy="354862"/>
              </a:xfrm>
            </p:grpSpPr>
            <p:sp>
              <p:nvSpPr>
                <p:cNvPr id="1602" name="Google Shape;1602;p13"/>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13"/>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4" name="Google Shape;1604;p13"/>
              <p:cNvGrpSpPr/>
              <p:nvPr/>
            </p:nvGrpSpPr>
            <p:grpSpPr>
              <a:xfrm>
                <a:off x="4865542" y="5303307"/>
                <a:ext cx="416205" cy="387402"/>
                <a:chOff x="4865542" y="5303307"/>
                <a:chExt cx="416205" cy="387402"/>
              </a:xfrm>
            </p:grpSpPr>
            <p:sp>
              <p:nvSpPr>
                <p:cNvPr id="1605" name="Google Shape;1605;p13"/>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13"/>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7" name="Google Shape;1607;p13"/>
              <p:cNvGrpSpPr/>
              <p:nvPr/>
            </p:nvGrpSpPr>
            <p:grpSpPr>
              <a:xfrm>
                <a:off x="4804248" y="5401592"/>
                <a:ext cx="421233" cy="357222"/>
                <a:chOff x="4804248" y="5401592"/>
                <a:chExt cx="421233" cy="357222"/>
              </a:xfrm>
            </p:grpSpPr>
            <p:sp>
              <p:nvSpPr>
                <p:cNvPr id="1608" name="Google Shape;1608;p13"/>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13"/>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0" name="Google Shape;1610;p13"/>
              <p:cNvGrpSpPr/>
              <p:nvPr/>
            </p:nvGrpSpPr>
            <p:grpSpPr>
              <a:xfrm>
                <a:off x="4680264" y="5562151"/>
                <a:ext cx="421201" cy="357254"/>
                <a:chOff x="4680264" y="5562151"/>
                <a:chExt cx="421201" cy="357254"/>
              </a:xfrm>
            </p:grpSpPr>
            <p:sp>
              <p:nvSpPr>
                <p:cNvPr id="1611" name="Google Shape;1611;p13"/>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13"/>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3" name="Google Shape;1613;p13"/>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14" name="Google Shape;1614;p13"/>
              <p:cNvGrpSpPr/>
              <p:nvPr/>
            </p:nvGrpSpPr>
            <p:grpSpPr>
              <a:xfrm>
                <a:off x="4661227" y="5807423"/>
                <a:ext cx="195857" cy="208030"/>
                <a:chOff x="4661227" y="5807423"/>
                <a:chExt cx="195857" cy="208030"/>
              </a:xfrm>
            </p:grpSpPr>
            <p:sp>
              <p:nvSpPr>
                <p:cNvPr id="1615" name="Google Shape;1615;p13"/>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13"/>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17" name="Google Shape;1617;p13"/>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18" name="Google Shape;1618;p13"/>
          <p:cNvGrpSpPr/>
          <p:nvPr/>
        </p:nvGrpSpPr>
        <p:grpSpPr>
          <a:xfrm>
            <a:off x="16295136" y="957167"/>
            <a:ext cx="1268764" cy="1512536"/>
            <a:chOff x="16295136" y="957167"/>
            <a:chExt cx="1268764" cy="1512536"/>
          </a:xfrm>
        </p:grpSpPr>
        <p:grpSp>
          <p:nvGrpSpPr>
            <p:cNvPr id="1619" name="Google Shape;1619;p13"/>
            <p:cNvGrpSpPr/>
            <p:nvPr/>
          </p:nvGrpSpPr>
          <p:grpSpPr>
            <a:xfrm rot="1552322">
              <a:off x="16540639" y="1061526"/>
              <a:ext cx="777769" cy="1303822"/>
              <a:chOff x="5875210" y="3579589"/>
              <a:chExt cx="504443" cy="845629"/>
            </a:xfrm>
          </p:grpSpPr>
          <p:grpSp>
            <p:nvGrpSpPr>
              <p:cNvPr id="1620" name="Google Shape;1620;p13"/>
              <p:cNvGrpSpPr/>
              <p:nvPr/>
            </p:nvGrpSpPr>
            <p:grpSpPr>
              <a:xfrm>
                <a:off x="5875210" y="3579589"/>
                <a:ext cx="504443" cy="845629"/>
                <a:chOff x="5875210" y="3579589"/>
                <a:chExt cx="504443" cy="845629"/>
              </a:xfrm>
            </p:grpSpPr>
            <p:grpSp>
              <p:nvGrpSpPr>
                <p:cNvPr id="1621" name="Google Shape;1621;p13"/>
                <p:cNvGrpSpPr/>
                <p:nvPr/>
              </p:nvGrpSpPr>
              <p:grpSpPr>
                <a:xfrm>
                  <a:off x="5875210" y="3579589"/>
                  <a:ext cx="504443" cy="845629"/>
                  <a:chOff x="5875210" y="3579589"/>
                  <a:chExt cx="504443" cy="845629"/>
                </a:xfrm>
              </p:grpSpPr>
              <p:sp>
                <p:nvSpPr>
                  <p:cNvPr id="1622" name="Google Shape;1622;p13"/>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13"/>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4" name="Google Shape;1624;p13"/>
                <p:cNvGrpSpPr/>
                <p:nvPr/>
              </p:nvGrpSpPr>
              <p:grpSpPr>
                <a:xfrm>
                  <a:off x="5875210" y="3776090"/>
                  <a:ext cx="504348" cy="442245"/>
                  <a:chOff x="5875210" y="3776090"/>
                  <a:chExt cx="504348" cy="442245"/>
                </a:xfrm>
              </p:grpSpPr>
              <p:sp>
                <p:nvSpPr>
                  <p:cNvPr id="1625" name="Google Shape;1625;p13"/>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13"/>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27" name="Google Shape;1627;p13"/>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8" name="Google Shape;1628;p13"/>
            <p:cNvGrpSpPr/>
            <p:nvPr/>
          </p:nvGrpSpPr>
          <p:grpSpPr>
            <a:xfrm rot="1552322">
              <a:off x="16540628" y="1061521"/>
              <a:ext cx="777769" cy="1303822"/>
              <a:chOff x="5875210" y="3579589"/>
              <a:chExt cx="504443" cy="845629"/>
            </a:xfrm>
          </p:grpSpPr>
          <p:grpSp>
            <p:nvGrpSpPr>
              <p:cNvPr id="1629" name="Google Shape;1629;p13"/>
              <p:cNvGrpSpPr/>
              <p:nvPr/>
            </p:nvGrpSpPr>
            <p:grpSpPr>
              <a:xfrm>
                <a:off x="5875210" y="3579589"/>
                <a:ext cx="504443" cy="845629"/>
                <a:chOff x="5875210" y="3579589"/>
                <a:chExt cx="504443" cy="845629"/>
              </a:xfrm>
            </p:grpSpPr>
            <p:grpSp>
              <p:nvGrpSpPr>
                <p:cNvPr id="1630" name="Google Shape;1630;p13"/>
                <p:cNvGrpSpPr/>
                <p:nvPr/>
              </p:nvGrpSpPr>
              <p:grpSpPr>
                <a:xfrm>
                  <a:off x="5875210" y="3579589"/>
                  <a:ext cx="504443" cy="845629"/>
                  <a:chOff x="5875210" y="3579589"/>
                  <a:chExt cx="504443" cy="845629"/>
                </a:xfrm>
              </p:grpSpPr>
              <p:sp>
                <p:nvSpPr>
                  <p:cNvPr id="1631" name="Google Shape;1631;p13"/>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13"/>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3" name="Google Shape;1633;p13"/>
                <p:cNvGrpSpPr/>
                <p:nvPr/>
              </p:nvGrpSpPr>
              <p:grpSpPr>
                <a:xfrm>
                  <a:off x="5875210" y="3776090"/>
                  <a:ext cx="504348" cy="442245"/>
                  <a:chOff x="5875210" y="3776090"/>
                  <a:chExt cx="504348" cy="442245"/>
                </a:xfrm>
              </p:grpSpPr>
              <p:sp>
                <p:nvSpPr>
                  <p:cNvPr id="1634" name="Google Shape;1634;p13"/>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13"/>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36" name="Google Shape;1636;p13"/>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37" name="Google Shape;1637;p13"/>
          <p:cNvGrpSpPr/>
          <p:nvPr/>
        </p:nvGrpSpPr>
        <p:grpSpPr>
          <a:xfrm>
            <a:off x="1004457" y="1171287"/>
            <a:ext cx="1303265" cy="1526515"/>
            <a:chOff x="1148107" y="4032825"/>
            <a:chExt cx="1303265" cy="1526515"/>
          </a:xfrm>
        </p:grpSpPr>
        <p:grpSp>
          <p:nvGrpSpPr>
            <p:cNvPr id="1638" name="Google Shape;1638;p13"/>
            <p:cNvGrpSpPr/>
            <p:nvPr/>
          </p:nvGrpSpPr>
          <p:grpSpPr>
            <a:xfrm rot="-1773853">
              <a:off x="1427935" y="4129659"/>
              <a:ext cx="743609" cy="1330509"/>
              <a:chOff x="7289577" y="3651979"/>
              <a:chExt cx="482250" cy="862870"/>
            </a:xfrm>
          </p:grpSpPr>
          <p:grpSp>
            <p:nvGrpSpPr>
              <p:cNvPr id="1639" name="Google Shape;1639;p13"/>
              <p:cNvGrpSpPr/>
              <p:nvPr/>
            </p:nvGrpSpPr>
            <p:grpSpPr>
              <a:xfrm>
                <a:off x="7289577" y="3651979"/>
                <a:ext cx="482250" cy="862870"/>
                <a:chOff x="7289577" y="3651979"/>
                <a:chExt cx="482250" cy="862870"/>
              </a:xfrm>
            </p:grpSpPr>
            <p:grpSp>
              <p:nvGrpSpPr>
                <p:cNvPr id="1640" name="Google Shape;1640;p13"/>
                <p:cNvGrpSpPr/>
                <p:nvPr/>
              </p:nvGrpSpPr>
              <p:grpSpPr>
                <a:xfrm>
                  <a:off x="7289577" y="4061840"/>
                  <a:ext cx="482250" cy="130968"/>
                  <a:chOff x="7289577" y="4061840"/>
                  <a:chExt cx="482250" cy="130968"/>
                </a:xfrm>
              </p:grpSpPr>
              <p:sp>
                <p:nvSpPr>
                  <p:cNvPr id="1641" name="Google Shape;1641;p13"/>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13"/>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3" name="Google Shape;1643;p13"/>
                <p:cNvGrpSpPr/>
                <p:nvPr/>
              </p:nvGrpSpPr>
              <p:grpSpPr>
                <a:xfrm>
                  <a:off x="7318724" y="3651979"/>
                  <a:ext cx="423767" cy="130968"/>
                  <a:chOff x="7318724" y="3651979"/>
                  <a:chExt cx="423767" cy="130968"/>
                </a:xfrm>
              </p:grpSpPr>
              <p:sp>
                <p:nvSpPr>
                  <p:cNvPr id="1644" name="Google Shape;1644;p13"/>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13"/>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6" name="Google Shape;1646;p13"/>
                <p:cNvGrpSpPr/>
                <p:nvPr/>
              </p:nvGrpSpPr>
              <p:grpSpPr>
                <a:xfrm>
                  <a:off x="7304014" y="3754278"/>
                  <a:ext cx="453092" cy="336041"/>
                  <a:chOff x="7304014" y="3754278"/>
                  <a:chExt cx="453092" cy="336041"/>
                </a:xfrm>
              </p:grpSpPr>
              <p:sp>
                <p:nvSpPr>
                  <p:cNvPr id="1647" name="Google Shape;1647;p13"/>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13"/>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13"/>
                <p:cNvGrpSpPr/>
                <p:nvPr/>
              </p:nvGrpSpPr>
              <p:grpSpPr>
                <a:xfrm>
                  <a:off x="7451165" y="4164234"/>
                  <a:ext cx="159069" cy="350615"/>
                  <a:chOff x="7451165" y="4164234"/>
                  <a:chExt cx="159069" cy="350615"/>
                </a:xfrm>
              </p:grpSpPr>
              <p:sp>
                <p:nvSpPr>
                  <p:cNvPr id="1650" name="Google Shape;1650;p13"/>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13"/>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52" name="Google Shape;1652;p13"/>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13"/>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4" name="Google Shape;1654;p13"/>
            <p:cNvGrpSpPr/>
            <p:nvPr/>
          </p:nvGrpSpPr>
          <p:grpSpPr>
            <a:xfrm rot="-1773853">
              <a:off x="1427935" y="4131996"/>
              <a:ext cx="743609" cy="1330509"/>
              <a:chOff x="7289577" y="3651979"/>
              <a:chExt cx="482250" cy="862870"/>
            </a:xfrm>
          </p:grpSpPr>
          <p:grpSp>
            <p:nvGrpSpPr>
              <p:cNvPr id="1655" name="Google Shape;1655;p13"/>
              <p:cNvGrpSpPr/>
              <p:nvPr/>
            </p:nvGrpSpPr>
            <p:grpSpPr>
              <a:xfrm>
                <a:off x="7289577" y="3651979"/>
                <a:ext cx="482250" cy="862870"/>
                <a:chOff x="7289577" y="3651979"/>
                <a:chExt cx="482250" cy="862870"/>
              </a:xfrm>
            </p:grpSpPr>
            <p:grpSp>
              <p:nvGrpSpPr>
                <p:cNvPr id="1656" name="Google Shape;1656;p13"/>
                <p:cNvGrpSpPr/>
                <p:nvPr/>
              </p:nvGrpSpPr>
              <p:grpSpPr>
                <a:xfrm>
                  <a:off x="7289577" y="4061840"/>
                  <a:ext cx="482250" cy="130968"/>
                  <a:chOff x="7289577" y="4061840"/>
                  <a:chExt cx="482250" cy="130968"/>
                </a:xfrm>
              </p:grpSpPr>
              <p:sp>
                <p:nvSpPr>
                  <p:cNvPr id="1657" name="Google Shape;1657;p13"/>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13"/>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9" name="Google Shape;1659;p13"/>
                <p:cNvGrpSpPr/>
                <p:nvPr/>
              </p:nvGrpSpPr>
              <p:grpSpPr>
                <a:xfrm>
                  <a:off x="7318724" y="3651979"/>
                  <a:ext cx="423767" cy="130968"/>
                  <a:chOff x="7318724" y="3651979"/>
                  <a:chExt cx="423767" cy="130968"/>
                </a:xfrm>
              </p:grpSpPr>
              <p:sp>
                <p:nvSpPr>
                  <p:cNvPr id="1660" name="Google Shape;1660;p13"/>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13"/>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2" name="Google Shape;1662;p13"/>
                <p:cNvGrpSpPr/>
                <p:nvPr/>
              </p:nvGrpSpPr>
              <p:grpSpPr>
                <a:xfrm>
                  <a:off x="7304014" y="3754278"/>
                  <a:ext cx="453092" cy="336041"/>
                  <a:chOff x="7304014" y="3754278"/>
                  <a:chExt cx="453092" cy="336041"/>
                </a:xfrm>
              </p:grpSpPr>
              <p:sp>
                <p:nvSpPr>
                  <p:cNvPr id="1663" name="Google Shape;1663;p13"/>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13"/>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5" name="Google Shape;1665;p13"/>
                <p:cNvGrpSpPr/>
                <p:nvPr/>
              </p:nvGrpSpPr>
              <p:grpSpPr>
                <a:xfrm>
                  <a:off x="7451165" y="4164234"/>
                  <a:ext cx="159069" cy="350615"/>
                  <a:chOff x="7451165" y="4164234"/>
                  <a:chExt cx="159069" cy="350615"/>
                </a:xfrm>
              </p:grpSpPr>
              <p:sp>
                <p:nvSpPr>
                  <p:cNvPr id="1666" name="Google Shape;1666;p13"/>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13"/>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68" name="Google Shape;1668;p13"/>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13"/>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Station Rotation">
  <p:cSld name="CUSTOM_21_2_1_1_1_1_1_1_1_1_1_1_1_1">
    <p:spTree>
      <p:nvGrpSpPr>
        <p:cNvPr id="1" name="Shape 2240"/>
        <p:cNvGrpSpPr/>
        <p:nvPr/>
      </p:nvGrpSpPr>
      <p:grpSpPr>
        <a:xfrm>
          <a:off x="0" y="0"/>
          <a:ext cx="0" cy="0"/>
          <a:chOff x="0" y="0"/>
          <a:chExt cx="0" cy="0"/>
        </a:xfrm>
      </p:grpSpPr>
      <p:sp>
        <p:nvSpPr>
          <p:cNvPr id="2241" name="Google Shape;2241;p16"/>
          <p:cNvSpPr/>
          <p:nvPr/>
        </p:nvSpPr>
        <p:spPr>
          <a:xfrm rot="-2700000">
            <a:off x="14473002" y="1531486"/>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16"/>
          <p:cNvSpPr/>
          <p:nvPr/>
        </p:nvSpPr>
        <p:spPr>
          <a:xfrm rot="2125079">
            <a:off x="11281581" y="17008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16"/>
          <p:cNvSpPr/>
          <p:nvPr/>
        </p:nvSpPr>
        <p:spPr>
          <a:xfrm rot="-2454863">
            <a:off x="8057467" y="1629865"/>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16"/>
          <p:cNvSpPr/>
          <p:nvPr/>
        </p:nvSpPr>
        <p:spPr>
          <a:xfrm rot="2341434">
            <a:off x="4746852" y="160648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16"/>
          <p:cNvSpPr/>
          <p:nvPr/>
        </p:nvSpPr>
        <p:spPr>
          <a:xfrm rot="-2700000">
            <a:off x="1358777" y="75980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16"/>
          <p:cNvSpPr/>
          <p:nvPr/>
        </p:nvSpPr>
        <p:spPr>
          <a:xfrm rot="2125079">
            <a:off x="1330256" y="6108355"/>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16"/>
          <p:cNvSpPr/>
          <p:nvPr/>
        </p:nvSpPr>
        <p:spPr>
          <a:xfrm rot="2341434">
            <a:off x="1383102" y="2913714"/>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16"/>
          <p:cNvSpPr/>
          <p:nvPr/>
        </p:nvSpPr>
        <p:spPr>
          <a:xfrm rot="-2454863">
            <a:off x="1339592" y="4470165"/>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16"/>
          <p:cNvSpPr/>
          <p:nvPr/>
        </p:nvSpPr>
        <p:spPr>
          <a:xfrm>
            <a:off x="4479150" y="3378921"/>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16"/>
          <p:cNvSpPr/>
          <p:nvPr/>
        </p:nvSpPr>
        <p:spPr>
          <a:xfrm>
            <a:off x="11044618" y="3378921"/>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16"/>
          <p:cNvSpPr/>
          <p:nvPr/>
        </p:nvSpPr>
        <p:spPr>
          <a:xfrm>
            <a:off x="7762019" y="3378921"/>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16"/>
          <p:cNvSpPr/>
          <p:nvPr/>
        </p:nvSpPr>
        <p:spPr>
          <a:xfrm>
            <a:off x="14327216" y="3363350"/>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16"/>
          <p:cNvSpPr/>
          <p:nvPr/>
        </p:nvSpPr>
        <p:spPr>
          <a:xfrm>
            <a:off x="4381977"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1</a:t>
            </a:r>
            <a:endParaRPr sz="3800" b="1">
              <a:latin typeface="Shadows Into Light Two"/>
              <a:ea typeface="Shadows Into Light Two"/>
              <a:cs typeface="Shadows Into Light Two"/>
              <a:sym typeface="Shadows Into Light Two"/>
            </a:endParaRPr>
          </a:p>
        </p:txBody>
      </p:sp>
      <p:sp>
        <p:nvSpPr>
          <p:cNvPr id="2254" name="Google Shape;2254;p16"/>
          <p:cNvSpPr/>
          <p:nvPr/>
        </p:nvSpPr>
        <p:spPr>
          <a:xfrm>
            <a:off x="970125" y="3646681"/>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1</a:t>
            </a:r>
            <a:endParaRPr sz="3800" b="1">
              <a:latin typeface="Shadows Into Light Two"/>
              <a:ea typeface="Shadows Into Light Two"/>
              <a:cs typeface="Shadows Into Light Two"/>
              <a:sym typeface="Shadows Into Light Two"/>
            </a:endParaRPr>
          </a:p>
        </p:txBody>
      </p:sp>
      <p:sp>
        <p:nvSpPr>
          <p:cNvPr id="2255" name="Google Shape;2255;p16"/>
          <p:cNvSpPr/>
          <p:nvPr/>
        </p:nvSpPr>
        <p:spPr>
          <a:xfrm>
            <a:off x="970125" y="5221677"/>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2</a:t>
            </a:r>
            <a:endParaRPr sz="3800" b="1">
              <a:latin typeface="Shadows Into Light Two"/>
              <a:ea typeface="Shadows Into Light Two"/>
              <a:cs typeface="Shadows Into Light Two"/>
              <a:sym typeface="Shadows Into Light Two"/>
            </a:endParaRPr>
          </a:p>
        </p:txBody>
      </p:sp>
      <p:sp>
        <p:nvSpPr>
          <p:cNvPr id="2256" name="Google Shape;2256;p16"/>
          <p:cNvSpPr/>
          <p:nvPr/>
        </p:nvSpPr>
        <p:spPr>
          <a:xfrm>
            <a:off x="970125" y="6796674"/>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3</a:t>
            </a:r>
            <a:endParaRPr sz="3800" b="1">
              <a:latin typeface="Shadows Into Light Two"/>
              <a:ea typeface="Shadows Into Light Two"/>
              <a:cs typeface="Shadows Into Light Two"/>
              <a:sym typeface="Shadows Into Light Two"/>
            </a:endParaRPr>
          </a:p>
        </p:txBody>
      </p:sp>
      <p:sp>
        <p:nvSpPr>
          <p:cNvPr id="2257" name="Google Shape;2257;p16"/>
          <p:cNvSpPr/>
          <p:nvPr/>
        </p:nvSpPr>
        <p:spPr>
          <a:xfrm>
            <a:off x="970125" y="8371743"/>
            <a:ext cx="32712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Station 4</a:t>
            </a:r>
            <a:endParaRPr sz="3800" b="1">
              <a:latin typeface="Shadows Into Light Two"/>
              <a:ea typeface="Shadows Into Light Two"/>
              <a:cs typeface="Shadows Into Light Two"/>
              <a:sym typeface="Shadows Into Light Two"/>
            </a:endParaRPr>
          </a:p>
        </p:txBody>
      </p:sp>
      <p:sp>
        <p:nvSpPr>
          <p:cNvPr id="2258" name="Google Shape;2258;p16"/>
          <p:cNvSpPr/>
          <p:nvPr/>
        </p:nvSpPr>
        <p:spPr>
          <a:xfrm>
            <a:off x="7653915"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2</a:t>
            </a:r>
            <a:endParaRPr sz="3800" b="1">
              <a:latin typeface="Shadows Into Light Two"/>
              <a:ea typeface="Shadows Into Light Two"/>
              <a:cs typeface="Shadows Into Light Two"/>
              <a:sym typeface="Shadows Into Light Two"/>
            </a:endParaRPr>
          </a:p>
        </p:txBody>
      </p:sp>
      <p:sp>
        <p:nvSpPr>
          <p:cNvPr id="2259" name="Google Shape;2259;p16"/>
          <p:cNvSpPr/>
          <p:nvPr/>
        </p:nvSpPr>
        <p:spPr>
          <a:xfrm>
            <a:off x="10925852"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3</a:t>
            </a:r>
            <a:endParaRPr sz="3800" b="1">
              <a:latin typeface="Shadows Into Light Two"/>
              <a:ea typeface="Shadows Into Light Two"/>
              <a:cs typeface="Shadows Into Light Two"/>
              <a:sym typeface="Shadows Into Light Two"/>
            </a:endParaRPr>
          </a:p>
        </p:txBody>
      </p:sp>
      <p:sp>
        <p:nvSpPr>
          <p:cNvPr id="2260" name="Google Shape;2260;p16"/>
          <p:cNvSpPr/>
          <p:nvPr/>
        </p:nvSpPr>
        <p:spPr>
          <a:xfrm>
            <a:off x="14197789" y="2316100"/>
            <a:ext cx="3105000" cy="867900"/>
          </a:xfrm>
          <a:prstGeom prst="roundRect">
            <a:avLst>
              <a:gd name="adj" fmla="val 5000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3800" b="1">
                <a:latin typeface="Shadows Into Light Two"/>
                <a:ea typeface="Shadows Into Light Two"/>
                <a:cs typeface="Shadows Into Light Two"/>
                <a:sym typeface="Shadows Into Light Two"/>
              </a:rPr>
              <a:t>Group 4</a:t>
            </a:r>
            <a:endParaRPr sz="3800" b="1">
              <a:latin typeface="Shadows Into Light Two"/>
              <a:ea typeface="Shadows Into Light Two"/>
              <a:cs typeface="Shadows Into Light Two"/>
              <a:sym typeface="Shadows Into Light Two"/>
            </a:endParaRPr>
          </a:p>
        </p:txBody>
      </p:sp>
      <p:sp>
        <p:nvSpPr>
          <p:cNvPr id="2261" name="Google Shape;2261;p16"/>
          <p:cNvSpPr/>
          <p:nvPr/>
        </p:nvSpPr>
        <p:spPr>
          <a:xfrm>
            <a:off x="4479150" y="5008396"/>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16"/>
          <p:cNvSpPr/>
          <p:nvPr/>
        </p:nvSpPr>
        <p:spPr>
          <a:xfrm>
            <a:off x="11044618" y="5008396"/>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16"/>
          <p:cNvSpPr/>
          <p:nvPr/>
        </p:nvSpPr>
        <p:spPr>
          <a:xfrm>
            <a:off x="7762019" y="5008396"/>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16"/>
          <p:cNvSpPr/>
          <p:nvPr/>
        </p:nvSpPr>
        <p:spPr>
          <a:xfrm>
            <a:off x="14327216" y="4992825"/>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16"/>
          <p:cNvSpPr/>
          <p:nvPr/>
        </p:nvSpPr>
        <p:spPr>
          <a:xfrm>
            <a:off x="4479150" y="6653446"/>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16"/>
          <p:cNvSpPr/>
          <p:nvPr/>
        </p:nvSpPr>
        <p:spPr>
          <a:xfrm>
            <a:off x="11044618" y="6653446"/>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16"/>
          <p:cNvSpPr/>
          <p:nvPr/>
        </p:nvSpPr>
        <p:spPr>
          <a:xfrm>
            <a:off x="7762019" y="6653446"/>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16"/>
          <p:cNvSpPr/>
          <p:nvPr/>
        </p:nvSpPr>
        <p:spPr>
          <a:xfrm>
            <a:off x="14327216" y="6637875"/>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16"/>
          <p:cNvSpPr/>
          <p:nvPr/>
        </p:nvSpPr>
        <p:spPr>
          <a:xfrm>
            <a:off x="4479150" y="8282921"/>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16"/>
          <p:cNvSpPr/>
          <p:nvPr/>
        </p:nvSpPr>
        <p:spPr>
          <a:xfrm>
            <a:off x="11044618" y="8282921"/>
            <a:ext cx="3056938" cy="1403683"/>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16"/>
          <p:cNvSpPr/>
          <p:nvPr/>
        </p:nvSpPr>
        <p:spPr>
          <a:xfrm>
            <a:off x="7762019" y="8282921"/>
            <a:ext cx="3056939" cy="141898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16"/>
          <p:cNvSpPr/>
          <p:nvPr/>
        </p:nvSpPr>
        <p:spPr>
          <a:xfrm>
            <a:off x="14327216" y="8267350"/>
            <a:ext cx="3057209" cy="138786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3" name="Google Shape;2273;p16"/>
          <p:cNvGrpSpPr/>
          <p:nvPr/>
        </p:nvGrpSpPr>
        <p:grpSpPr>
          <a:xfrm rot="-142713" flipH="1">
            <a:off x="1399604" y="1773247"/>
            <a:ext cx="1385334" cy="1640104"/>
            <a:chOff x="15662019" y="7573647"/>
            <a:chExt cx="1385387" cy="1640167"/>
          </a:xfrm>
        </p:grpSpPr>
        <p:grpSp>
          <p:nvGrpSpPr>
            <p:cNvPr id="2274" name="Google Shape;2274;p16"/>
            <p:cNvGrpSpPr/>
            <p:nvPr/>
          </p:nvGrpSpPr>
          <p:grpSpPr>
            <a:xfrm>
              <a:off x="15662019" y="7580072"/>
              <a:ext cx="1385387" cy="1633742"/>
              <a:chOff x="4444301" y="5303307"/>
              <a:chExt cx="837446" cy="987573"/>
            </a:xfrm>
          </p:grpSpPr>
          <p:grpSp>
            <p:nvGrpSpPr>
              <p:cNvPr id="2275" name="Google Shape;2275;p16"/>
              <p:cNvGrpSpPr/>
              <p:nvPr/>
            </p:nvGrpSpPr>
            <p:grpSpPr>
              <a:xfrm>
                <a:off x="4447958" y="5864581"/>
                <a:ext cx="411276" cy="403725"/>
                <a:chOff x="4447958" y="5864581"/>
                <a:chExt cx="411276" cy="403725"/>
              </a:xfrm>
            </p:grpSpPr>
            <p:sp>
              <p:nvSpPr>
                <p:cNvPr id="2276" name="Google Shape;2276;p1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1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78" name="Google Shape;2278;p16"/>
              <p:cNvGrpSpPr/>
              <p:nvPr/>
            </p:nvGrpSpPr>
            <p:grpSpPr>
              <a:xfrm>
                <a:off x="4444301" y="6116630"/>
                <a:ext cx="191552" cy="174250"/>
                <a:chOff x="4444301" y="6116630"/>
                <a:chExt cx="191552" cy="174250"/>
              </a:xfrm>
            </p:grpSpPr>
            <p:sp>
              <p:nvSpPr>
                <p:cNvPr id="2279" name="Google Shape;2279;p1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1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1" name="Google Shape;2281;p16"/>
              <p:cNvGrpSpPr/>
              <p:nvPr/>
            </p:nvGrpSpPr>
            <p:grpSpPr>
              <a:xfrm>
                <a:off x="4462311" y="5636933"/>
                <a:ext cx="572525" cy="575651"/>
                <a:chOff x="4462311" y="5636933"/>
                <a:chExt cx="572525" cy="575651"/>
              </a:xfrm>
            </p:grpSpPr>
            <p:sp>
              <p:nvSpPr>
                <p:cNvPr id="2282" name="Google Shape;2282;p1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1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4" name="Google Shape;2284;p16"/>
              <p:cNvGrpSpPr/>
              <p:nvPr/>
            </p:nvGrpSpPr>
            <p:grpSpPr>
              <a:xfrm>
                <a:off x="4751814" y="5483009"/>
                <a:ext cx="402028" cy="354862"/>
                <a:chOff x="4751814" y="5483009"/>
                <a:chExt cx="402028" cy="354862"/>
              </a:xfrm>
            </p:grpSpPr>
            <p:sp>
              <p:nvSpPr>
                <p:cNvPr id="2285" name="Google Shape;2285;p1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1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7" name="Google Shape;2287;p16"/>
              <p:cNvGrpSpPr/>
              <p:nvPr/>
            </p:nvGrpSpPr>
            <p:grpSpPr>
              <a:xfrm>
                <a:off x="4865542" y="5303307"/>
                <a:ext cx="416205" cy="387402"/>
                <a:chOff x="4865542" y="5303307"/>
                <a:chExt cx="416205" cy="387402"/>
              </a:xfrm>
            </p:grpSpPr>
            <p:sp>
              <p:nvSpPr>
                <p:cNvPr id="2288" name="Google Shape;2288;p1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9" name="Google Shape;2289;p1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0" name="Google Shape;2290;p16"/>
              <p:cNvGrpSpPr/>
              <p:nvPr/>
            </p:nvGrpSpPr>
            <p:grpSpPr>
              <a:xfrm>
                <a:off x="4804248" y="5401592"/>
                <a:ext cx="421233" cy="357222"/>
                <a:chOff x="4804248" y="5401592"/>
                <a:chExt cx="421233" cy="357222"/>
              </a:xfrm>
            </p:grpSpPr>
            <p:sp>
              <p:nvSpPr>
                <p:cNvPr id="2291" name="Google Shape;2291;p1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1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3" name="Google Shape;2293;p16"/>
              <p:cNvGrpSpPr/>
              <p:nvPr/>
            </p:nvGrpSpPr>
            <p:grpSpPr>
              <a:xfrm>
                <a:off x="4680264" y="5562151"/>
                <a:ext cx="421201" cy="357254"/>
                <a:chOff x="4680264" y="5562151"/>
                <a:chExt cx="421201" cy="357254"/>
              </a:xfrm>
            </p:grpSpPr>
            <p:sp>
              <p:nvSpPr>
                <p:cNvPr id="2294" name="Google Shape;2294;p1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1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6" name="Google Shape;2296;p1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97" name="Google Shape;2297;p16"/>
              <p:cNvGrpSpPr/>
              <p:nvPr/>
            </p:nvGrpSpPr>
            <p:grpSpPr>
              <a:xfrm>
                <a:off x="4661227" y="5807423"/>
                <a:ext cx="195857" cy="208030"/>
                <a:chOff x="4661227" y="5807423"/>
                <a:chExt cx="195857" cy="208030"/>
              </a:xfrm>
            </p:grpSpPr>
            <p:sp>
              <p:nvSpPr>
                <p:cNvPr id="2298" name="Google Shape;2298;p1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1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0" name="Google Shape;2300;p1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1" name="Google Shape;2301;p16"/>
            <p:cNvGrpSpPr/>
            <p:nvPr/>
          </p:nvGrpSpPr>
          <p:grpSpPr>
            <a:xfrm>
              <a:off x="15662019" y="7573647"/>
              <a:ext cx="1385387" cy="1633742"/>
              <a:chOff x="4444301" y="5303307"/>
              <a:chExt cx="837446" cy="987573"/>
            </a:xfrm>
          </p:grpSpPr>
          <p:grpSp>
            <p:nvGrpSpPr>
              <p:cNvPr id="2302" name="Google Shape;2302;p16"/>
              <p:cNvGrpSpPr/>
              <p:nvPr/>
            </p:nvGrpSpPr>
            <p:grpSpPr>
              <a:xfrm>
                <a:off x="4447958" y="5864581"/>
                <a:ext cx="411276" cy="403725"/>
                <a:chOff x="4447958" y="5864581"/>
                <a:chExt cx="411276" cy="403725"/>
              </a:xfrm>
            </p:grpSpPr>
            <p:sp>
              <p:nvSpPr>
                <p:cNvPr id="2303" name="Google Shape;2303;p1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1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5" name="Google Shape;2305;p16"/>
              <p:cNvGrpSpPr/>
              <p:nvPr/>
            </p:nvGrpSpPr>
            <p:grpSpPr>
              <a:xfrm>
                <a:off x="4444301" y="6116630"/>
                <a:ext cx="191552" cy="174250"/>
                <a:chOff x="4444301" y="6116630"/>
                <a:chExt cx="191552" cy="174250"/>
              </a:xfrm>
            </p:grpSpPr>
            <p:sp>
              <p:nvSpPr>
                <p:cNvPr id="2306" name="Google Shape;2306;p1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1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08" name="Google Shape;2308;p16"/>
              <p:cNvGrpSpPr/>
              <p:nvPr/>
            </p:nvGrpSpPr>
            <p:grpSpPr>
              <a:xfrm>
                <a:off x="4462311" y="5636933"/>
                <a:ext cx="572525" cy="575651"/>
                <a:chOff x="4462311" y="5636933"/>
                <a:chExt cx="572525" cy="575651"/>
              </a:xfrm>
            </p:grpSpPr>
            <p:sp>
              <p:nvSpPr>
                <p:cNvPr id="2309" name="Google Shape;2309;p1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2310;p1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1" name="Google Shape;2311;p16"/>
              <p:cNvGrpSpPr/>
              <p:nvPr/>
            </p:nvGrpSpPr>
            <p:grpSpPr>
              <a:xfrm>
                <a:off x="4751814" y="5483009"/>
                <a:ext cx="402028" cy="354862"/>
                <a:chOff x="4751814" y="5483009"/>
                <a:chExt cx="402028" cy="354862"/>
              </a:xfrm>
            </p:grpSpPr>
            <p:sp>
              <p:nvSpPr>
                <p:cNvPr id="2312" name="Google Shape;2312;p1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1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4" name="Google Shape;2314;p16"/>
              <p:cNvGrpSpPr/>
              <p:nvPr/>
            </p:nvGrpSpPr>
            <p:grpSpPr>
              <a:xfrm>
                <a:off x="4865542" y="5303307"/>
                <a:ext cx="416205" cy="387402"/>
                <a:chOff x="4865542" y="5303307"/>
                <a:chExt cx="416205" cy="387402"/>
              </a:xfrm>
            </p:grpSpPr>
            <p:sp>
              <p:nvSpPr>
                <p:cNvPr id="2315" name="Google Shape;2315;p1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1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7" name="Google Shape;2317;p16"/>
              <p:cNvGrpSpPr/>
              <p:nvPr/>
            </p:nvGrpSpPr>
            <p:grpSpPr>
              <a:xfrm>
                <a:off x="4804248" y="5401592"/>
                <a:ext cx="421233" cy="357222"/>
                <a:chOff x="4804248" y="5401592"/>
                <a:chExt cx="421233" cy="357222"/>
              </a:xfrm>
            </p:grpSpPr>
            <p:sp>
              <p:nvSpPr>
                <p:cNvPr id="2318" name="Google Shape;2318;p1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2319;p1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0" name="Google Shape;2320;p16"/>
              <p:cNvGrpSpPr/>
              <p:nvPr/>
            </p:nvGrpSpPr>
            <p:grpSpPr>
              <a:xfrm>
                <a:off x="4680264" y="5562151"/>
                <a:ext cx="421201" cy="357254"/>
                <a:chOff x="4680264" y="5562151"/>
                <a:chExt cx="421201" cy="357254"/>
              </a:xfrm>
            </p:grpSpPr>
            <p:sp>
              <p:nvSpPr>
                <p:cNvPr id="2321" name="Google Shape;2321;p1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1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23" name="Google Shape;2323;p1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24" name="Google Shape;2324;p16"/>
              <p:cNvGrpSpPr/>
              <p:nvPr/>
            </p:nvGrpSpPr>
            <p:grpSpPr>
              <a:xfrm>
                <a:off x="4661227" y="5807423"/>
                <a:ext cx="195857" cy="208030"/>
                <a:chOff x="4661227" y="5807423"/>
                <a:chExt cx="195857" cy="208030"/>
              </a:xfrm>
            </p:grpSpPr>
            <p:sp>
              <p:nvSpPr>
                <p:cNvPr id="2325" name="Google Shape;2325;p1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1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27" name="Google Shape;2327;p1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Choice Board">
  <p:cSld name="CUSTOM_21_1">
    <p:spTree>
      <p:nvGrpSpPr>
        <p:cNvPr id="1" name="Shape 2328"/>
        <p:cNvGrpSpPr/>
        <p:nvPr/>
      </p:nvGrpSpPr>
      <p:grpSpPr>
        <a:xfrm>
          <a:off x="0" y="0"/>
          <a:ext cx="0" cy="0"/>
          <a:chOff x="0" y="0"/>
          <a:chExt cx="0" cy="0"/>
        </a:xfrm>
      </p:grpSpPr>
      <p:sp>
        <p:nvSpPr>
          <p:cNvPr id="2329" name="Google Shape;2329;p17"/>
          <p:cNvSpPr/>
          <p:nvPr/>
        </p:nvSpPr>
        <p:spPr>
          <a:xfrm>
            <a:off x="1303138"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2330;p17"/>
          <p:cNvSpPr/>
          <p:nvPr/>
        </p:nvSpPr>
        <p:spPr>
          <a:xfrm>
            <a:off x="5308390"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2331;p17"/>
          <p:cNvSpPr/>
          <p:nvPr/>
        </p:nvSpPr>
        <p:spPr>
          <a:xfrm>
            <a:off x="9313642"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2332;p17"/>
          <p:cNvSpPr/>
          <p:nvPr/>
        </p:nvSpPr>
        <p:spPr>
          <a:xfrm>
            <a:off x="13318894" y="4557050"/>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2333;p17"/>
          <p:cNvSpPr/>
          <p:nvPr/>
        </p:nvSpPr>
        <p:spPr>
          <a:xfrm>
            <a:off x="1303138"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2334;p17"/>
          <p:cNvSpPr/>
          <p:nvPr/>
        </p:nvSpPr>
        <p:spPr>
          <a:xfrm>
            <a:off x="5308390"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2335;p17"/>
          <p:cNvSpPr/>
          <p:nvPr/>
        </p:nvSpPr>
        <p:spPr>
          <a:xfrm>
            <a:off x="9313642"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2336;p17"/>
          <p:cNvSpPr/>
          <p:nvPr/>
        </p:nvSpPr>
        <p:spPr>
          <a:xfrm>
            <a:off x="13318894" y="6224887"/>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2337;p17"/>
          <p:cNvSpPr/>
          <p:nvPr/>
        </p:nvSpPr>
        <p:spPr>
          <a:xfrm>
            <a:off x="1303138"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2338;p17"/>
          <p:cNvSpPr/>
          <p:nvPr/>
        </p:nvSpPr>
        <p:spPr>
          <a:xfrm>
            <a:off x="5308390"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2339;p17"/>
          <p:cNvSpPr/>
          <p:nvPr/>
        </p:nvSpPr>
        <p:spPr>
          <a:xfrm>
            <a:off x="9313642"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2340;p17"/>
          <p:cNvSpPr/>
          <p:nvPr/>
        </p:nvSpPr>
        <p:spPr>
          <a:xfrm>
            <a:off x="13318894" y="7892725"/>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2341;p17"/>
          <p:cNvSpPr/>
          <p:nvPr/>
        </p:nvSpPr>
        <p:spPr>
          <a:xfrm>
            <a:off x="1303138"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2342;p17"/>
          <p:cNvSpPr/>
          <p:nvPr/>
        </p:nvSpPr>
        <p:spPr>
          <a:xfrm>
            <a:off x="5308390"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2343;p17"/>
          <p:cNvSpPr/>
          <p:nvPr/>
        </p:nvSpPr>
        <p:spPr>
          <a:xfrm>
            <a:off x="9313642"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2344;p17"/>
          <p:cNvSpPr/>
          <p:nvPr/>
        </p:nvSpPr>
        <p:spPr>
          <a:xfrm>
            <a:off x="13318894" y="2889212"/>
            <a:ext cx="3665969" cy="145931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2345;p17"/>
          <p:cNvSpPr/>
          <p:nvPr/>
        </p:nvSpPr>
        <p:spPr>
          <a:xfrm>
            <a:off x="1415710" y="2965425"/>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nvGrpSpPr>
          <p:cNvPr id="2346" name="Google Shape;2346;p17" descr="Eye outline"/>
          <p:cNvGrpSpPr/>
          <p:nvPr/>
        </p:nvGrpSpPr>
        <p:grpSpPr>
          <a:xfrm>
            <a:off x="5439638" y="2967506"/>
            <a:ext cx="406390" cy="229248"/>
            <a:chOff x="2017451" y="997371"/>
            <a:chExt cx="742944" cy="419100"/>
          </a:xfrm>
        </p:grpSpPr>
        <p:sp>
          <p:nvSpPr>
            <p:cNvPr id="2347" name="Google Shape;2347;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48" name="Google Shape;2348;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49" name="Google Shape;2349;p17" descr="Ear outline"/>
          <p:cNvGrpSpPr/>
          <p:nvPr/>
        </p:nvGrpSpPr>
        <p:grpSpPr>
          <a:xfrm>
            <a:off x="9385637" y="2969018"/>
            <a:ext cx="259530" cy="349205"/>
            <a:chOff x="5019702" y="2885850"/>
            <a:chExt cx="474460" cy="638400"/>
          </a:xfrm>
        </p:grpSpPr>
        <p:sp>
          <p:nvSpPr>
            <p:cNvPr id="2350" name="Google Shape;2350;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1" name="Google Shape;2351;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sp>
        <p:nvSpPr>
          <p:cNvPr id="2352" name="Google Shape;2352;p17"/>
          <p:cNvSpPr/>
          <p:nvPr/>
        </p:nvSpPr>
        <p:spPr>
          <a:xfrm>
            <a:off x="13458702" y="2999390"/>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nvGrpSpPr>
          <p:cNvPr id="2353" name="Google Shape;2353;p17" descr="Ear outline"/>
          <p:cNvGrpSpPr/>
          <p:nvPr/>
        </p:nvGrpSpPr>
        <p:grpSpPr>
          <a:xfrm>
            <a:off x="1461839" y="4648499"/>
            <a:ext cx="259530" cy="349205"/>
            <a:chOff x="5019702" y="2885850"/>
            <a:chExt cx="474460" cy="638400"/>
          </a:xfrm>
        </p:grpSpPr>
        <p:sp>
          <p:nvSpPr>
            <p:cNvPr id="2354" name="Google Shape;2354;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5" name="Google Shape;2355;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56" name="Google Shape;2356;p17" descr="Ear outline"/>
          <p:cNvGrpSpPr/>
          <p:nvPr/>
        </p:nvGrpSpPr>
        <p:grpSpPr>
          <a:xfrm>
            <a:off x="13458653" y="6395579"/>
            <a:ext cx="259530" cy="349205"/>
            <a:chOff x="5019702" y="2885850"/>
            <a:chExt cx="474460" cy="638400"/>
          </a:xfrm>
        </p:grpSpPr>
        <p:sp>
          <p:nvSpPr>
            <p:cNvPr id="2357" name="Google Shape;2357;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58" name="Google Shape;2358;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59" name="Google Shape;2359;p17" descr="Ear outline"/>
          <p:cNvGrpSpPr/>
          <p:nvPr/>
        </p:nvGrpSpPr>
        <p:grpSpPr>
          <a:xfrm>
            <a:off x="5439606" y="8083539"/>
            <a:ext cx="259530" cy="349205"/>
            <a:chOff x="5019702" y="2885850"/>
            <a:chExt cx="474460" cy="638400"/>
          </a:xfrm>
        </p:grpSpPr>
        <p:sp>
          <p:nvSpPr>
            <p:cNvPr id="2360" name="Google Shape;2360;p17"/>
            <p:cNvSpPr/>
            <p:nvPr/>
          </p:nvSpPr>
          <p:spPr>
            <a:xfrm>
              <a:off x="5019702" y="2885850"/>
              <a:ext cx="474460" cy="638400"/>
            </a:xfrm>
            <a:custGeom>
              <a:avLst/>
              <a:gdLst/>
              <a:ahLst/>
              <a:cxnLst/>
              <a:rect l="l" t="t" r="r" b="b"/>
              <a:pathLst>
                <a:path w="474460" h="638400" extrusionOk="0">
                  <a:moveTo>
                    <a:pt x="49" y="208594"/>
                  </a:moveTo>
                  <a:cubicBezTo>
                    <a:pt x="-480" y="213828"/>
                    <a:pt x="3334" y="218499"/>
                    <a:pt x="8568" y="219028"/>
                  </a:cubicBezTo>
                  <a:cubicBezTo>
                    <a:pt x="13628" y="219539"/>
                    <a:pt x="18197" y="215986"/>
                    <a:pt x="18947" y="210956"/>
                  </a:cubicBezTo>
                  <a:cubicBezTo>
                    <a:pt x="33927" y="90895"/>
                    <a:pt x="143400" y="5711"/>
                    <a:pt x="263461" y="20692"/>
                  </a:cubicBezTo>
                  <a:cubicBezTo>
                    <a:pt x="373216" y="34386"/>
                    <a:pt x="455546" y="127745"/>
                    <a:pt x="455411" y="238350"/>
                  </a:cubicBezTo>
                  <a:cubicBezTo>
                    <a:pt x="455411" y="309445"/>
                    <a:pt x="404928" y="365728"/>
                    <a:pt x="343901" y="426735"/>
                  </a:cubicBezTo>
                  <a:lnTo>
                    <a:pt x="341111" y="429526"/>
                  </a:lnTo>
                  <a:lnTo>
                    <a:pt x="341111" y="500487"/>
                  </a:lnTo>
                  <a:cubicBezTo>
                    <a:pt x="341037" y="566103"/>
                    <a:pt x="287864" y="619277"/>
                    <a:pt x="222248" y="619350"/>
                  </a:cubicBezTo>
                  <a:lnTo>
                    <a:pt x="215085" y="619350"/>
                  </a:lnTo>
                  <a:cubicBezTo>
                    <a:pt x="192684" y="619389"/>
                    <a:pt x="170510" y="614851"/>
                    <a:pt x="149925" y="606015"/>
                  </a:cubicBezTo>
                  <a:lnTo>
                    <a:pt x="116263" y="591585"/>
                  </a:lnTo>
                  <a:cubicBezTo>
                    <a:pt x="111459" y="589443"/>
                    <a:pt x="105827" y="591602"/>
                    <a:pt x="103686" y="596407"/>
                  </a:cubicBezTo>
                  <a:cubicBezTo>
                    <a:pt x="101544" y="601211"/>
                    <a:pt x="103704" y="606843"/>
                    <a:pt x="108508" y="608985"/>
                  </a:cubicBezTo>
                  <a:cubicBezTo>
                    <a:pt x="108591" y="609021"/>
                    <a:pt x="108674" y="609057"/>
                    <a:pt x="108758" y="609091"/>
                  </a:cubicBezTo>
                  <a:lnTo>
                    <a:pt x="142419" y="623522"/>
                  </a:lnTo>
                  <a:cubicBezTo>
                    <a:pt x="165375" y="633376"/>
                    <a:pt x="190103" y="638440"/>
                    <a:pt x="215085" y="638400"/>
                  </a:cubicBezTo>
                  <a:lnTo>
                    <a:pt x="222248" y="638400"/>
                  </a:lnTo>
                  <a:cubicBezTo>
                    <a:pt x="298369" y="638289"/>
                    <a:pt x="360050" y="576608"/>
                    <a:pt x="360161" y="500487"/>
                  </a:cubicBezTo>
                  <a:lnTo>
                    <a:pt x="360161" y="437422"/>
                  </a:lnTo>
                  <a:cubicBezTo>
                    <a:pt x="422968" y="374424"/>
                    <a:pt x="474461" y="315617"/>
                    <a:pt x="474461" y="238350"/>
                  </a:cubicBezTo>
                  <a:cubicBezTo>
                    <a:pt x="474585" y="106837"/>
                    <a:pt x="368074" y="124"/>
                    <a:pt x="236561" y="0"/>
                  </a:cubicBezTo>
                  <a:cubicBezTo>
                    <a:pt x="116382" y="-114"/>
                    <a:pt x="14953" y="89342"/>
                    <a:pt x="49" y="20859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1" name="Google Shape;2361;p17"/>
            <p:cNvSpPr/>
            <p:nvPr/>
          </p:nvSpPr>
          <p:spPr>
            <a:xfrm>
              <a:off x="5106359" y="2976140"/>
              <a:ext cx="297586" cy="431431"/>
            </a:xfrm>
            <a:custGeom>
              <a:avLst/>
              <a:gdLst/>
              <a:ahLst/>
              <a:cxnLst/>
              <a:rect l="l" t="t" r="r" b="b"/>
              <a:pathLst>
                <a:path w="297586" h="431431" extrusionOk="0">
                  <a:moveTo>
                    <a:pt x="205171" y="31645"/>
                  </a:moveTo>
                  <a:cubicBezTo>
                    <a:pt x="245640" y="50756"/>
                    <a:pt x="273406" y="89371"/>
                    <a:pt x="278637" y="133820"/>
                  </a:cubicBezTo>
                  <a:cubicBezTo>
                    <a:pt x="279400" y="139024"/>
                    <a:pt x="284239" y="142626"/>
                    <a:pt x="289443" y="141862"/>
                  </a:cubicBezTo>
                  <a:cubicBezTo>
                    <a:pt x="294459" y="141126"/>
                    <a:pt x="298020" y="136591"/>
                    <a:pt x="297544" y="131543"/>
                  </a:cubicBezTo>
                  <a:cubicBezTo>
                    <a:pt x="287732" y="49676"/>
                    <a:pt x="213412" y="-8736"/>
                    <a:pt x="131544" y="1076"/>
                  </a:cubicBezTo>
                  <a:cubicBezTo>
                    <a:pt x="49677" y="10887"/>
                    <a:pt x="-8736" y="85208"/>
                    <a:pt x="1076" y="167075"/>
                  </a:cubicBezTo>
                  <a:cubicBezTo>
                    <a:pt x="4629" y="196720"/>
                    <a:pt x="16989" y="224619"/>
                    <a:pt x="36559" y="247167"/>
                  </a:cubicBezTo>
                  <a:cubicBezTo>
                    <a:pt x="40007" y="251142"/>
                    <a:pt x="46024" y="251568"/>
                    <a:pt x="49999" y="248120"/>
                  </a:cubicBezTo>
                  <a:cubicBezTo>
                    <a:pt x="53974" y="244672"/>
                    <a:pt x="54399" y="238655"/>
                    <a:pt x="50951" y="234680"/>
                  </a:cubicBezTo>
                  <a:cubicBezTo>
                    <a:pt x="38168" y="219947"/>
                    <a:pt x="28861" y="202527"/>
                    <a:pt x="23719" y="183712"/>
                  </a:cubicBezTo>
                  <a:cubicBezTo>
                    <a:pt x="46012" y="127048"/>
                    <a:pt x="110017" y="99185"/>
                    <a:pt x="166680" y="121477"/>
                  </a:cubicBezTo>
                  <a:cubicBezTo>
                    <a:pt x="218094" y="141704"/>
                    <a:pt x="246598" y="196862"/>
                    <a:pt x="233355" y="250501"/>
                  </a:cubicBezTo>
                  <a:cubicBezTo>
                    <a:pt x="224783" y="284953"/>
                    <a:pt x="192693" y="306575"/>
                    <a:pt x="154821" y="329320"/>
                  </a:cubicBezTo>
                  <a:lnTo>
                    <a:pt x="151440" y="331349"/>
                  </a:lnTo>
                  <a:lnTo>
                    <a:pt x="141972" y="369249"/>
                  </a:lnTo>
                  <a:cubicBezTo>
                    <a:pt x="133469" y="399865"/>
                    <a:pt x="102353" y="418344"/>
                    <a:pt x="71402" y="411159"/>
                  </a:cubicBezTo>
                  <a:cubicBezTo>
                    <a:pt x="57803" y="409563"/>
                    <a:pt x="45746" y="401668"/>
                    <a:pt x="38845" y="389842"/>
                  </a:cubicBezTo>
                  <a:cubicBezTo>
                    <a:pt x="32465" y="376956"/>
                    <a:pt x="31883" y="361961"/>
                    <a:pt x="37245" y="348618"/>
                  </a:cubicBezTo>
                  <a:cubicBezTo>
                    <a:pt x="39339" y="343793"/>
                    <a:pt x="37126" y="338182"/>
                    <a:pt x="32300" y="336088"/>
                  </a:cubicBezTo>
                  <a:cubicBezTo>
                    <a:pt x="27475" y="333993"/>
                    <a:pt x="21865" y="336207"/>
                    <a:pt x="19770" y="341032"/>
                  </a:cubicBezTo>
                  <a:cubicBezTo>
                    <a:pt x="19740" y="341104"/>
                    <a:pt x="19709" y="341174"/>
                    <a:pt x="19681" y="341246"/>
                  </a:cubicBezTo>
                  <a:cubicBezTo>
                    <a:pt x="12106" y="359904"/>
                    <a:pt x="12986" y="380930"/>
                    <a:pt x="22091" y="398891"/>
                  </a:cubicBezTo>
                  <a:cubicBezTo>
                    <a:pt x="31641" y="415856"/>
                    <a:pt x="48616" y="427340"/>
                    <a:pt x="67915" y="429895"/>
                  </a:cubicBezTo>
                  <a:cubicBezTo>
                    <a:pt x="73286" y="430897"/>
                    <a:pt x="78739" y="431404"/>
                    <a:pt x="84203" y="431409"/>
                  </a:cubicBezTo>
                  <a:cubicBezTo>
                    <a:pt x="119897" y="432256"/>
                    <a:pt x="151480" y="408426"/>
                    <a:pt x="160460" y="373869"/>
                  </a:cubicBezTo>
                  <a:lnTo>
                    <a:pt x="168014" y="343617"/>
                  </a:lnTo>
                  <a:cubicBezTo>
                    <a:pt x="208104" y="319376"/>
                    <a:pt x="241747" y="295526"/>
                    <a:pt x="251834" y="255121"/>
                  </a:cubicBezTo>
                  <a:cubicBezTo>
                    <a:pt x="263310" y="209074"/>
                    <a:pt x="248770" y="160433"/>
                    <a:pt x="213905" y="128238"/>
                  </a:cubicBezTo>
                  <a:cubicBezTo>
                    <a:pt x="209079" y="123652"/>
                    <a:pt x="203826" y="119538"/>
                    <a:pt x="198217" y="115951"/>
                  </a:cubicBezTo>
                  <a:cubicBezTo>
                    <a:pt x="138863" y="76776"/>
                    <a:pt x="59034" y="92686"/>
                    <a:pt x="19233" y="151622"/>
                  </a:cubicBezTo>
                  <a:cubicBezTo>
                    <a:pt x="19202" y="151664"/>
                    <a:pt x="19143" y="151673"/>
                    <a:pt x="19100" y="151642"/>
                  </a:cubicBezTo>
                  <a:cubicBezTo>
                    <a:pt x="19078" y="151626"/>
                    <a:pt x="19064" y="151601"/>
                    <a:pt x="19062" y="151574"/>
                  </a:cubicBezTo>
                  <a:cubicBezTo>
                    <a:pt x="17868" y="79610"/>
                    <a:pt x="75239" y="20304"/>
                    <a:pt x="147203" y="19110"/>
                  </a:cubicBezTo>
                  <a:cubicBezTo>
                    <a:pt x="167233" y="18778"/>
                    <a:pt x="187068" y="23067"/>
                    <a:pt x="205171" y="31645"/>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2" name="Google Shape;2362;p17" descr="Eye outline"/>
          <p:cNvGrpSpPr/>
          <p:nvPr/>
        </p:nvGrpSpPr>
        <p:grpSpPr>
          <a:xfrm>
            <a:off x="13463513" y="4648510"/>
            <a:ext cx="406390" cy="229248"/>
            <a:chOff x="2017451" y="997371"/>
            <a:chExt cx="742944" cy="419100"/>
          </a:xfrm>
        </p:grpSpPr>
        <p:sp>
          <p:nvSpPr>
            <p:cNvPr id="2363" name="Google Shape;2363;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4" name="Google Shape;2364;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5" name="Google Shape;2365;p17" descr="Eye outline"/>
          <p:cNvGrpSpPr/>
          <p:nvPr/>
        </p:nvGrpSpPr>
        <p:grpSpPr>
          <a:xfrm>
            <a:off x="1388436" y="6378016"/>
            <a:ext cx="406390" cy="229248"/>
            <a:chOff x="2017451" y="997371"/>
            <a:chExt cx="742944" cy="419100"/>
          </a:xfrm>
        </p:grpSpPr>
        <p:sp>
          <p:nvSpPr>
            <p:cNvPr id="2366" name="Google Shape;2366;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67" name="Google Shape;2367;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grpSp>
        <p:nvGrpSpPr>
          <p:cNvPr id="2368" name="Google Shape;2368;p17" descr="Eye outline"/>
          <p:cNvGrpSpPr/>
          <p:nvPr/>
        </p:nvGrpSpPr>
        <p:grpSpPr>
          <a:xfrm>
            <a:off x="9385668" y="8055930"/>
            <a:ext cx="406390" cy="229248"/>
            <a:chOff x="2017451" y="997371"/>
            <a:chExt cx="742944" cy="419100"/>
          </a:xfrm>
        </p:grpSpPr>
        <p:sp>
          <p:nvSpPr>
            <p:cNvPr id="2369" name="Google Shape;2369;p17"/>
            <p:cNvSpPr/>
            <p:nvPr/>
          </p:nvSpPr>
          <p:spPr>
            <a:xfrm>
              <a:off x="2017451" y="997371"/>
              <a:ext cx="742944" cy="419100"/>
            </a:xfrm>
            <a:custGeom>
              <a:avLst/>
              <a:gdLst/>
              <a:ahLst/>
              <a:cxnLst/>
              <a:rect l="l" t="t" r="r" b="b"/>
              <a:pathLst>
                <a:path w="742944" h="419100" extrusionOk="0">
                  <a:moveTo>
                    <a:pt x="740576" y="203264"/>
                  </a:moveTo>
                  <a:cubicBezTo>
                    <a:pt x="733280" y="194958"/>
                    <a:pt x="559763" y="0"/>
                    <a:pt x="371473" y="0"/>
                  </a:cubicBezTo>
                  <a:cubicBezTo>
                    <a:pt x="183182" y="0"/>
                    <a:pt x="9665" y="194958"/>
                    <a:pt x="2369" y="203264"/>
                  </a:cubicBezTo>
                  <a:cubicBezTo>
                    <a:pt x="-790" y="206859"/>
                    <a:pt x="-790" y="212241"/>
                    <a:pt x="2369" y="215837"/>
                  </a:cubicBezTo>
                  <a:cubicBezTo>
                    <a:pt x="9665" y="224142"/>
                    <a:pt x="183182" y="419100"/>
                    <a:pt x="371473" y="419100"/>
                  </a:cubicBezTo>
                  <a:cubicBezTo>
                    <a:pt x="559763" y="419100"/>
                    <a:pt x="733280" y="224142"/>
                    <a:pt x="740576" y="215837"/>
                  </a:cubicBezTo>
                  <a:cubicBezTo>
                    <a:pt x="743734" y="212241"/>
                    <a:pt x="743734" y="206859"/>
                    <a:pt x="740576" y="203264"/>
                  </a:cubicBezTo>
                  <a:close/>
                  <a:moveTo>
                    <a:pt x="190498" y="209550"/>
                  </a:moveTo>
                  <a:cubicBezTo>
                    <a:pt x="190498" y="109600"/>
                    <a:pt x="271523" y="28575"/>
                    <a:pt x="371473" y="28575"/>
                  </a:cubicBezTo>
                  <a:cubicBezTo>
                    <a:pt x="471422" y="28575"/>
                    <a:pt x="552448" y="109600"/>
                    <a:pt x="552448" y="209550"/>
                  </a:cubicBezTo>
                  <a:cubicBezTo>
                    <a:pt x="552448" y="309500"/>
                    <a:pt x="471422" y="390525"/>
                    <a:pt x="371473" y="390525"/>
                  </a:cubicBezTo>
                  <a:cubicBezTo>
                    <a:pt x="271569" y="390415"/>
                    <a:pt x="190608" y="309454"/>
                    <a:pt x="190498" y="209550"/>
                  </a:cubicBezTo>
                  <a:close/>
                  <a:moveTo>
                    <a:pt x="22467" y="209550"/>
                  </a:moveTo>
                  <a:cubicBezTo>
                    <a:pt x="47232" y="183261"/>
                    <a:pt x="147978" y="81753"/>
                    <a:pt x="267764" y="38624"/>
                  </a:cubicBezTo>
                  <a:cubicBezTo>
                    <a:pt x="268231" y="38452"/>
                    <a:pt x="268269" y="38529"/>
                    <a:pt x="267841" y="38786"/>
                  </a:cubicBezTo>
                  <a:cubicBezTo>
                    <a:pt x="173530" y="95704"/>
                    <a:pt x="143217" y="218299"/>
                    <a:pt x="200136" y="312610"/>
                  </a:cubicBezTo>
                  <a:cubicBezTo>
                    <a:pt x="216872" y="340341"/>
                    <a:pt x="240109" y="363578"/>
                    <a:pt x="267841" y="380314"/>
                  </a:cubicBezTo>
                  <a:cubicBezTo>
                    <a:pt x="268269" y="380571"/>
                    <a:pt x="268231" y="380648"/>
                    <a:pt x="267764" y="380476"/>
                  </a:cubicBezTo>
                  <a:cubicBezTo>
                    <a:pt x="147978" y="337347"/>
                    <a:pt x="47194" y="235839"/>
                    <a:pt x="22467" y="209550"/>
                  </a:cubicBezTo>
                  <a:close/>
                  <a:moveTo>
                    <a:pt x="475181" y="380476"/>
                  </a:moveTo>
                  <a:cubicBezTo>
                    <a:pt x="474714" y="380648"/>
                    <a:pt x="474676" y="380571"/>
                    <a:pt x="475105" y="380314"/>
                  </a:cubicBezTo>
                  <a:cubicBezTo>
                    <a:pt x="569415" y="323396"/>
                    <a:pt x="599728" y="200801"/>
                    <a:pt x="542809" y="106490"/>
                  </a:cubicBezTo>
                  <a:cubicBezTo>
                    <a:pt x="526073" y="78759"/>
                    <a:pt x="502836" y="55522"/>
                    <a:pt x="475105" y="38786"/>
                  </a:cubicBezTo>
                  <a:cubicBezTo>
                    <a:pt x="474676" y="38529"/>
                    <a:pt x="474714" y="38452"/>
                    <a:pt x="475181" y="38624"/>
                  </a:cubicBezTo>
                  <a:cubicBezTo>
                    <a:pt x="594967" y="81753"/>
                    <a:pt x="695751" y="183261"/>
                    <a:pt x="720478" y="209550"/>
                  </a:cubicBezTo>
                  <a:cubicBezTo>
                    <a:pt x="695751" y="235839"/>
                    <a:pt x="594967" y="337347"/>
                    <a:pt x="475181" y="380476"/>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0" name="Google Shape;2370;p17"/>
            <p:cNvSpPr/>
            <p:nvPr/>
          </p:nvSpPr>
          <p:spPr>
            <a:xfrm>
              <a:off x="2303199" y="1121196"/>
              <a:ext cx="171450" cy="171450"/>
            </a:xfrm>
            <a:custGeom>
              <a:avLst/>
              <a:gdLst/>
              <a:ahLst/>
              <a:cxnLst/>
              <a:rect l="l" t="t" r="r" b="b"/>
              <a:pathLst>
                <a:path w="171450" h="171450" extrusionOk="0">
                  <a:moveTo>
                    <a:pt x="85725" y="0"/>
                  </a:moveTo>
                  <a:cubicBezTo>
                    <a:pt x="38380" y="0"/>
                    <a:pt x="0" y="38380"/>
                    <a:pt x="0" y="85725"/>
                  </a:cubicBezTo>
                  <a:cubicBezTo>
                    <a:pt x="0" y="133070"/>
                    <a:pt x="38380" y="171450"/>
                    <a:pt x="85725" y="171450"/>
                  </a:cubicBezTo>
                  <a:cubicBezTo>
                    <a:pt x="133070" y="171450"/>
                    <a:pt x="171450" y="133070"/>
                    <a:pt x="171450" y="85725"/>
                  </a:cubicBezTo>
                  <a:cubicBezTo>
                    <a:pt x="171392" y="38404"/>
                    <a:pt x="133046" y="58"/>
                    <a:pt x="85725" y="0"/>
                  </a:cubicBezTo>
                  <a:close/>
                  <a:moveTo>
                    <a:pt x="85725" y="152400"/>
                  </a:moveTo>
                  <a:cubicBezTo>
                    <a:pt x="48901" y="152400"/>
                    <a:pt x="19050" y="122549"/>
                    <a:pt x="19050" y="85725"/>
                  </a:cubicBezTo>
                  <a:cubicBezTo>
                    <a:pt x="19050" y="48901"/>
                    <a:pt x="48901" y="19050"/>
                    <a:pt x="85725" y="19050"/>
                  </a:cubicBezTo>
                  <a:cubicBezTo>
                    <a:pt x="122549" y="19050"/>
                    <a:pt x="152400" y="48901"/>
                    <a:pt x="152400" y="85725"/>
                  </a:cubicBezTo>
                  <a:cubicBezTo>
                    <a:pt x="152358" y="122532"/>
                    <a:pt x="122532" y="152358"/>
                    <a:pt x="85725" y="152400"/>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grpSp>
      <p:sp>
        <p:nvSpPr>
          <p:cNvPr id="2371" name="Google Shape;2371;p17"/>
          <p:cNvSpPr/>
          <p:nvPr/>
        </p:nvSpPr>
        <p:spPr>
          <a:xfrm>
            <a:off x="5434827" y="4614835"/>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2" name="Google Shape;2372;p17"/>
          <p:cNvSpPr/>
          <p:nvPr/>
        </p:nvSpPr>
        <p:spPr>
          <a:xfrm>
            <a:off x="9385685" y="6361916"/>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3" name="Google Shape;2373;p17"/>
          <p:cNvSpPr/>
          <p:nvPr/>
        </p:nvSpPr>
        <p:spPr>
          <a:xfrm>
            <a:off x="1383625" y="8049875"/>
            <a:ext cx="415228" cy="415755"/>
          </a:xfrm>
          <a:custGeom>
            <a:avLst/>
            <a:gdLst/>
            <a:ahLst/>
            <a:cxnLst/>
            <a:rect l="l" t="t" r="r" b="b"/>
            <a:pathLst>
              <a:path w="761887" h="762853" extrusionOk="0">
                <a:moveTo>
                  <a:pt x="750770" y="78406"/>
                </a:moveTo>
                <a:lnTo>
                  <a:pt x="683781" y="11179"/>
                </a:lnTo>
                <a:cubicBezTo>
                  <a:pt x="668913" y="-3711"/>
                  <a:pt x="644789" y="-3729"/>
                  <a:pt x="629900" y="11139"/>
                </a:cubicBezTo>
                <a:cubicBezTo>
                  <a:pt x="629886" y="11153"/>
                  <a:pt x="629873" y="11166"/>
                  <a:pt x="629860" y="11179"/>
                </a:cubicBezTo>
                <a:lnTo>
                  <a:pt x="57407" y="583632"/>
                </a:lnTo>
                <a:lnTo>
                  <a:pt x="0" y="762854"/>
                </a:lnTo>
                <a:lnTo>
                  <a:pt x="178632" y="704809"/>
                </a:lnTo>
                <a:lnTo>
                  <a:pt x="178632" y="704809"/>
                </a:lnTo>
                <a:lnTo>
                  <a:pt x="750741" y="132232"/>
                </a:lnTo>
                <a:cubicBezTo>
                  <a:pt x="765591" y="117368"/>
                  <a:pt x="765604" y="93287"/>
                  <a:pt x="750770" y="78406"/>
                </a:cubicBezTo>
                <a:close/>
                <a:moveTo>
                  <a:pt x="562547" y="105381"/>
                </a:moveTo>
                <a:lnTo>
                  <a:pt x="656625" y="199469"/>
                </a:lnTo>
                <a:lnTo>
                  <a:pt x="636289" y="219824"/>
                </a:lnTo>
                <a:lnTo>
                  <a:pt x="542192" y="125727"/>
                </a:lnTo>
                <a:close/>
                <a:moveTo>
                  <a:pt x="167811" y="688302"/>
                </a:moveTo>
                <a:lnTo>
                  <a:pt x="61846" y="722725"/>
                </a:lnTo>
                <a:lnTo>
                  <a:pt x="39891" y="700760"/>
                </a:lnTo>
                <a:lnTo>
                  <a:pt x="73952" y="594385"/>
                </a:lnTo>
                <a:cubicBezTo>
                  <a:pt x="93240" y="579221"/>
                  <a:pt x="127063" y="585889"/>
                  <a:pt x="151705" y="610521"/>
                </a:cubicBezTo>
                <a:cubicBezTo>
                  <a:pt x="176346" y="635152"/>
                  <a:pt x="183013" y="669023"/>
                  <a:pt x="167811" y="688302"/>
                </a:cubicBezTo>
                <a:close/>
                <a:moveTo>
                  <a:pt x="165164" y="597052"/>
                </a:moveTo>
                <a:cubicBezTo>
                  <a:pt x="148136" y="579301"/>
                  <a:pt x="124961" y="568736"/>
                  <a:pt x="100394" y="567525"/>
                </a:cubicBezTo>
                <a:lnTo>
                  <a:pt x="528723" y="139195"/>
                </a:lnTo>
                <a:lnTo>
                  <a:pt x="622821" y="233264"/>
                </a:lnTo>
                <a:lnTo>
                  <a:pt x="194739" y="661746"/>
                </a:lnTo>
                <a:cubicBezTo>
                  <a:pt x="193488" y="637200"/>
                  <a:pt x="182909" y="614058"/>
                  <a:pt x="165164" y="597052"/>
                </a:cubicBezTo>
                <a:close/>
                <a:moveTo>
                  <a:pt x="737264" y="118764"/>
                </a:moveTo>
                <a:lnTo>
                  <a:pt x="670093" y="185991"/>
                </a:lnTo>
                <a:lnTo>
                  <a:pt x="576015" y="91913"/>
                </a:lnTo>
                <a:lnTo>
                  <a:pt x="643319" y="24600"/>
                </a:lnTo>
                <a:cubicBezTo>
                  <a:pt x="650751" y="17153"/>
                  <a:pt x="662813" y="17142"/>
                  <a:pt x="670259" y="24575"/>
                </a:cubicBezTo>
                <a:cubicBezTo>
                  <a:pt x="670268" y="24584"/>
                  <a:pt x="670275" y="24591"/>
                  <a:pt x="670284" y="24600"/>
                </a:cubicBezTo>
                <a:lnTo>
                  <a:pt x="737283" y="91827"/>
                </a:lnTo>
                <a:cubicBezTo>
                  <a:pt x="744714" y="99272"/>
                  <a:pt x="744705" y="111331"/>
                  <a:pt x="737264" y="118764"/>
                </a:cubicBez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4" name="Google Shape;2374;p17"/>
          <p:cNvSpPr/>
          <p:nvPr/>
        </p:nvSpPr>
        <p:spPr>
          <a:xfrm>
            <a:off x="9387620" y="4635766"/>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5" name="Google Shape;2375;p17"/>
          <p:cNvSpPr/>
          <p:nvPr/>
        </p:nvSpPr>
        <p:spPr>
          <a:xfrm>
            <a:off x="5393477" y="6353172"/>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6" name="Google Shape;2376;p17"/>
          <p:cNvSpPr/>
          <p:nvPr/>
        </p:nvSpPr>
        <p:spPr>
          <a:xfrm>
            <a:off x="13412524" y="8053849"/>
            <a:ext cx="351187" cy="407823"/>
          </a:xfrm>
          <a:custGeom>
            <a:avLst/>
            <a:gdLst/>
            <a:ahLst/>
            <a:cxnLst/>
            <a:rect l="l" t="t" r="r" b="b"/>
            <a:pathLst>
              <a:path w="644379" h="748299" extrusionOk="0">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None/>
            </a:pPr>
            <a:endParaRPr sz="2100" b="0" i="0" u="none" strike="noStrike" cap="none">
              <a:solidFill>
                <a:srgbClr val="000000"/>
              </a:solidFill>
              <a:latin typeface="Arial"/>
              <a:ea typeface="Arial"/>
              <a:cs typeface="Arial"/>
              <a:sym typeface="Arial"/>
            </a:endParaRPr>
          </a:p>
        </p:txBody>
      </p:sp>
      <p:sp>
        <p:nvSpPr>
          <p:cNvPr id="2377" name="Google Shape;2377;p17"/>
          <p:cNvSpPr/>
          <p:nvPr/>
        </p:nvSpPr>
        <p:spPr>
          <a:xfrm>
            <a:off x="16238700" y="8641449"/>
            <a:ext cx="1167315" cy="99835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2378;p17"/>
          <p:cNvSpPr/>
          <p:nvPr/>
        </p:nvSpPr>
        <p:spPr>
          <a:xfrm>
            <a:off x="1017598" y="8670649"/>
            <a:ext cx="987872" cy="997946"/>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2379;p17"/>
          <p:cNvSpPr/>
          <p:nvPr/>
        </p:nvSpPr>
        <p:spPr>
          <a:xfrm rot="5230440">
            <a:off x="16108946" y="2478885"/>
            <a:ext cx="1323864" cy="1206480"/>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80" name="Google Shape;2380;p17"/>
          <p:cNvGrpSpPr/>
          <p:nvPr/>
        </p:nvGrpSpPr>
        <p:grpSpPr>
          <a:xfrm>
            <a:off x="691184" y="621931"/>
            <a:ext cx="1640705" cy="1710795"/>
            <a:chOff x="2451372" y="7926631"/>
            <a:chExt cx="1640705" cy="1710795"/>
          </a:xfrm>
        </p:grpSpPr>
        <p:grpSp>
          <p:nvGrpSpPr>
            <p:cNvPr id="2381" name="Google Shape;2381;p17"/>
            <p:cNvGrpSpPr/>
            <p:nvPr/>
          </p:nvGrpSpPr>
          <p:grpSpPr>
            <a:xfrm>
              <a:off x="2451372" y="7926631"/>
              <a:ext cx="1640705" cy="1710795"/>
              <a:chOff x="10913347" y="1720888"/>
              <a:chExt cx="918545" cy="957731"/>
            </a:xfrm>
          </p:grpSpPr>
          <p:grpSp>
            <p:nvGrpSpPr>
              <p:cNvPr id="2382" name="Google Shape;2382;p17"/>
              <p:cNvGrpSpPr/>
              <p:nvPr/>
            </p:nvGrpSpPr>
            <p:grpSpPr>
              <a:xfrm>
                <a:off x="10913347" y="1960327"/>
                <a:ext cx="918545" cy="718292"/>
                <a:chOff x="10913347" y="1960327"/>
                <a:chExt cx="918545" cy="718292"/>
              </a:xfrm>
            </p:grpSpPr>
            <p:sp>
              <p:nvSpPr>
                <p:cNvPr id="2383" name="Google Shape;2383;p17"/>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17"/>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5" name="Google Shape;2385;p17"/>
              <p:cNvGrpSpPr/>
              <p:nvPr/>
            </p:nvGrpSpPr>
            <p:grpSpPr>
              <a:xfrm>
                <a:off x="10974609" y="2212942"/>
                <a:ext cx="209169" cy="209168"/>
                <a:chOff x="10974609" y="2212942"/>
                <a:chExt cx="209169" cy="209168"/>
              </a:xfrm>
            </p:grpSpPr>
            <p:sp>
              <p:nvSpPr>
                <p:cNvPr id="2386" name="Google Shape;2386;p17"/>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2387;p17"/>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8" name="Google Shape;2388;p17"/>
              <p:cNvGrpSpPr/>
              <p:nvPr/>
            </p:nvGrpSpPr>
            <p:grpSpPr>
              <a:xfrm>
                <a:off x="11175206" y="2363437"/>
                <a:ext cx="209168" cy="209168"/>
                <a:chOff x="11175206" y="2363437"/>
                <a:chExt cx="209168" cy="209168"/>
              </a:xfrm>
            </p:grpSpPr>
            <p:sp>
              <p:nvSpPr>
                <p:cNvPr id="2389" name="Google Shape;2389;p17"/>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17"/>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1" name="Google Shape;2391;p17"/>
              <p:cNvGrpSpPr/>
              <p:nvPr/>
            </p:nvGrpSpPr>
            <p:grpSpPr>
              <a:xfrm>
                <a:off x="11516391" y="2092546"/>
                <a:ext cx="209169" cy="209168"/>
                <a:chOff x="11516391" y="2092546"/>
                <a:chExt cx="209169" cy="209168"/>
              </a:xfrm>
            </p:grpSpPr>
            <p:sp>
              <p:nvSpPr>
                <p:cNvPr id="2392" name="Google Shape;2392;p17"/>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2393;p17"/>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4" name="Google Shape;2394;p17"/>
              <p:cNvGrpSpPr/>
              <p:nvPr/>
            </p:nvGrpSpPr>
            <p:grpSpPr>
              <a:xfrm>
                <a:off x="11426094" y="2333338"/>
                <a:ext cx="209169" cy="209168"/>
                <a:chOff x="11426094" y="2333338"/>
                <a:chExt cx="209169" cy="209168"/>
              </a:xfrm>
            </p:grpSpPr>
            <p:sp>
              <p:nvSpPr>
                <p:cNvPr id="2395" name="Google Shape;2395;p17"/>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17"/>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7" name="Google Shape;2397;p17"/>
              <p:cNvGrpSpPr/>
              <p:nvPr/>
            </p:nvGrpSpPr>
            <p:grpSpPr>
              <a:xfrm>
                <a:off x="10932301" y="1720888"/>
                <a:ext cx="646499" cy="499292"/>
                <a:chOff x="10932301" y="1720888"/>
                <a:chExt cx="646499" cy="499292"/>
              </a:xfrm>
            </p:grpSpPr>
            <p:grpSp>
              <p:nvGrpSpPr>
                <p:cNvPr id="2398" name="Google Shape;2398;p17"/>
                <p:cNvGrpSpPr/>
                <p:nvPr/>
              </p:nvGrpSpPr>
              <p:grpSpPr>
                <a:xfrm>
                  <a:off x="11292848" y="1720888"/>
                  <a:ext cx="285952" cy="231831"/>
                  <a:chOff x="11292848" y="1720888"/>
                  <a:chExt cx="285952" cy="231831"/>
                </a:xfrm>
              </p:grpSpPr>
              <p:sp>
                <p:nvSpPr>
                  <p:cNvPr id="2399" name="Google Shape;2399;p17"/>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2400;p17"/>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1" name="Google Shape;2401;p17"/>
                <p:cNvGrpSpPr/>
                <p:nvPr/>
              </p:nvGrpSpPr>
              <p:grpSpPr>
                <a:xfrm>
                  <a:off x="11190563" y="1827754"/>
                  <a:ext cx="209006" cy="212690"/>
                  <a:chOff x="11190563" y="1827754"/>
                  <a:chExt cx="209006" cy="212690"/>
                </a:xfrm>
              </p:grpSpPr>
              <p:sp>
                <p:nvSpPr>
                  <p:cNvPr id="2402" name="Google Shape;2402;p17"/>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2403;p17"/>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4" name="Google Shape;2404;p17"/>
                <p:cNvGrpSpPr/>
                <p:nvPr/>
              </p:nvGrpSpPr>
              <p:grpSpPr>
                <a:xfrm>
                  <a:off x="10932301" y="1885932"/>
                  <a:ext cx="382548" cy="334248"/>
                  <a:chOff x="10932301" y="1885932"/>
                  <a:chExt cx="382548" cy="334248"/>
                </a:xfrm>
              </p:grpSpPr>
              <p:sp>
                <p:nvSpPr>
                  <p:cNvPr id="2405" name="Google Shape;2405;p17"/>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2406;p17"/>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07" name="Google Shape;2407;p17"/>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08" name="Google Shape;2408;p17"/>
            <p:cNvGrpSpPr/>
            <p:nvPr/>
          </p:nvGrpSpPr>
          <p:grpSpPr>
            <a:xfrm>
              <a:off x="2451372" y="7926631"/>
              <a:ext cx="1640705" cy="1710795"/>
              <a:chOff x="10913347" y="1720888"/>
              <a:chExt cx="918545" cy="957731"/>
            </a:xfrm>
          </p:grpSpPr>
          <p:grpSp>
            <p:nvGrpSpPr>
              <p:cNvPr id="2409" name="Google Shape;2409;p17"/>
              <p:cNvGrpSpPr/>
              <p:nvPr/>
            </p:nvGrpSpPr>
            <p:grpSpPr>
              <a:xfrm>
                <a:off x="10913347" y="1960327"/>
                <a:ext cx="918545" cy="718292"/>
                <a:chOff x="10913347" y="1960327"/>
                <a:chExt cx="918545" cy="718292"/>
              </a:xfrm>
            </p:grpSpPr>
            <p:sp>
              <p:nvSpPr>
                <p:cNvPr id="2410" name="Google Shape;2410;p17"/>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2411;p17"/>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2" name="Google Shape;2412;p17"/>
              <p:cNvGrpSpPr/>
              <p:nvPr/>
            </p:nvGrpSpPr>
            <p:grpSpPr>
              <a:xfrm>
                <a:off x="10974609" y="2212942"/>
                <a:ext cx="209169" cy="209168"/>
                <a:chOff x="10974609" y="2212942"/>
                <a:chExt cx="209169" cy="209168"/>
              </a:xfrm>
            </p:grpSpPr>
            <p:sp>
              <p:nvSpPr>
                <p:cNvPr id="2413" name="Google Shape;2413;p17"/>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17"/>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5" name="Google Shape;2415;p17"/>
              <p:cNvGrpSpPr/>
              <p:nvPr/>
            </p:nvGrpSpPr>
            <p:grpSpPr>
              <a:xfrm>
                <a:off x="11175206" y="2363437"/>
                <a:ext cx="209168" cy="209168"/>
                <a:chOff x="11175206" y="2363437"/>
                <a:chExt cx="209168" cy="209168"/>
              </a:xfrm>
            </p:grpSpPr>
            <p:sp>
              <p:nvSpPr>
                <p:cNvPr id="2416" name="Google Shape;2416;p17"/>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17"/>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8" name="Google Shape;2418;p17"/>
              <p:cNvGrpSpPr/>
              <p:nvPr/>
            </p:nvGrpSpPr>
            <p:grpSpPr>
              <a:xfrm>
                <a:off x="11516391" y="2092546"/>
                <a:ext cx="209169" cy="209168"/>
                <a:chOff x="11516391" y="2092546"/>
                <a:chExt cx="209169" cy="209168"/>
              </a:xfrm>
            </p:grpSpPr>
            <p:sp>
              <p:nvSpPr>
                <p:cNvPr id="2419" name="Google Shape;2419;p17"/>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17"/>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1" name="Google Shape;2421;p17"/>
              <p:cNvGrpSpPr/>
              <p:nvPr/>
            </p:nvGrpSpPr>
            <p:grpSpPr>
              <a:xfrm>
                <a:off x="11426094" y="2333338"/>
                <a:ext cx="209169" cy="209168"/>
                <a:chOff x="11426094" y="2333338"/>
                <a:chExt cx="209169" cy="209168"/>
              </a:xfrm>
            </p:grpSpPr>
            <p:sp>
              <p:nvSpPr>
                <p:cNvPr id="2422" name="Google Shape;2422;p17"/>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17"/>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4" name="Google Shape;2424;p17"/>
              <p:cNvGrpSpPr/>
              <p:nvPr/>
            </p:nvGrpSpPr>
            <p:grpSpPr>
              <a:xfrm>
                <a:off x="10932301" y="1720888"/>
                <a:ext cx="646499" cy="499292"/>
                <a:chOff x="10932301" y="1720888"/>
                <a:chExt cx="646499" cy="499292"/>
              </a:xfrm>
            </p:grpSpPr>
            <p:grpSp>
              <p:nvGrpSpPr>
                <p:cNvPr id="2425" name="Google Shape;2425;p17"/>
                <p:cNvGrpSpPr/>
                <p:nvPr/>
              </p:nvGrpSpPr>
              <p:grpSpPr>
                <a:xfrm>
                  <a:off x="11292848" y="1720888"/>
                  <a:ext cx="285952" cy="231831"/>
                  <a:chOff x="11292848" y="1720888"/>
                  <a:chExt cx="285952" cy="231831"/>
                </a:xfrm>
              </p:grpSpPr>
              <p:sp>
                <p:nvSpPr>
                  <p:cNvPr id="2426" name="Google Shape;2426;p17"/>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2427;p17"/>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8" name="Google Shape;2428;p17"/>
                <p:cNvGrpSpPr/>
                <p:nvPr/>
              </p:nvGrpSpPr>
              <p:grpSpPr>
                <a:xfrm>
                  <a:off x="11190563" y="1827754"/>
                  <a:ext cx="209006" cy="212690"/>
                  <a:chOff x="11190563" y="1827754"/>
                  <a:chExt cx="209006" cy="212690"/>
                </a:xfrm>
              </p:grpSpPr>
              <p:sp>
                <p:nvSpPr>
                  <p:cNvPr id="2429" name="Google Shape;2429;p17"/>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17"/>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1" name="Google Shape;2431;p17"/>
                <p:cNvGrpSpPr/>
                <p:nvPr/>
              </p:nvGrpSpPr>
              <p:grpSpPr>
                <a:xfrm>
                  <a:off x="10932301" y="1885932"/>
                  <a:ext cx="382548" cy="334248"/>
                  <a:chOff x="10932301" y="1885932"/>
                  <a:chExt cx="382548" cy="334248"/>
                </a:xfrm>
              </p:grpSpPr>
              <p:sp>
                <p:nvSpPr>
                  <p:cNvPr id="2432" name="Google Shape;2432;p17"/>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2433;p17"/>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4" name="Google Shape;2434;p17"/>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35" name="Google Shape;2435;p17"/>
          <p:cNvGrpSpPr/>
          <p:nvPr/>
        </p:nvGrpSpPr>
        <p:grpSpPr>
          <a:xfrm rot="981374">
            <a:off x="16054225" y="766801"/>
            <a:ext cx="1536280" cy="1421047"/>
            <a:chOff x="5140976" y="802510"/>
            <a:chExt cx="1536327" cy="1421090"/>
          </a:xfrm>
        </p:grpSpPr>
        <p:grpSp>
          <p:nvGrpSpPr>
            <p:cNvPr id="2436" name="Google Shape;2436;p17"/>
            <p:cNvGrpSpPr/>
            <p:nvPr/>
          </p:nvGrpSpPr>
          <p:grpSpPr>
            <a:xfrm>
              <a:off x="5140976" y="802510"/>
              <a:ext cx="1536327" cy="1421090"/>
              <a:chOff x="1560766" y="5405182"/>
              <a:chExt cx="928687" cy="859028"/>
            </a:xfrm>
          </p:grpSpPr>
          <p:grpSp>
            <p:nvGrpSpPr>
              <p:cNvPr id="2437" name="Google Shape;2437;p17"/>
              <p:cNvGrpSpPr/>
              <p:nvPr/>
            </p:nvGrpSpPr>
            <p:grpSpPr>
              <a:xfrm>
                <a:off x="1580864" y="5520975"/>
                <a:ext cx="202501" cy="481393"/>
                <a:chOff x="1580864" y="5520975"/>
                <a:chExt cx="202501" cy="481393"/>
              </a:xfrm>
            </p:grpSpPr>
            <p:sp>
              <p:nvSpPr>
                <p:cNvPr id="2438" name="Google Shape;2438;p17"/>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17"/>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0" name="Google Shape;2440;p17"/>
              <p:cNvGrpSpPr/>
              <p:nvPr/>
            </p:nvGrpSpPr>
            <p:grpSpPr>
              <a:xfrm>
                <a:off x="1615001" y="5405182"/>
                <a:ext cx="134227" cy="78931"/>
                <a:chOff x="1615001" y="5405182"/>
                <a:chExt cx="134227" cy="78931"/>
              </a:xfrm>
            </p:grpSpPr>
            <p:sp>
              <p:nvSpPr>
                <p:cNvPr id="2441" name="Google Shape;2441;p17"/>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17"/>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3" name="Google Shape;2443;p17"/>
              <p:cNvGrpSpPr/>
              <p:nvPr/>
            </p:nvGrpSpPr>
            <p:grpSpPr>
              <a:xfrm>
                <a:off x="1580941" y="5455538"/>
                <a:ext cx="202347" cy="99441"/>
                <a:chOff x="1580941" y="5455538"/>
                <a:chExt cx="202347" cy="99441"/>
              </a:xfrm>
            </p:grpSpPr>
            <p:sp>
              <p:nvSpPr>
                <p:cNvPr id="2444" name="Google Shape;2444;p17"/>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17"/>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6" name="Google Shape;2446;p17"/>
              <p:cNvGrpSpPr/>
              <p:nvPr/>
            </p:nvGrpSpPr>
            <p:grpSpPr>
              <a:xfrm>
                <a:off x="1757076" y="5521165"/>
                <a:ext cx="202596" cy="481393"/>
                <a:chOff x="1757076" y="5521165"/>
                <a:chExt cx="202596" cy="481393"/>
              </a:xfrm>
            </p:grpSpPr>
            <p:sp>
              <p:nvSpPr>
                <p:cNvPr id="2447" name="Google Shape;2447;p17"/>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17"/>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9" name="Google Shape;2449;p17"/>
              <p:cNvGrpSpPr/>
              <p:nvPr/>
            </p:nvGrpSpPr>
            <p:grpSpPr>
              <a:xfrm>
                <a:off x="1791213" y="5405437"/>
                <a:ext cx="134227" cy="78867"/>
                <a:chOff x="1791213" y="5405437"/>
                <a:chExt cx="134227" cy="78867"/>
              </a:xfrm>
            </p:grpSpPr>
            <p:sp>
              <p:nvSpPr>
                <p:cNvPr id="2450" name="Google Shape;2450;p17"/>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17"/>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2" name="Google Shape;2452;p17"/>
              <p:cNvGrpSpPr/>
              <p:nvPr/>
            </p:nvGrpSpPr>
            <p:grpSpPr>
              <a:xfrm>
                <a:off x="1757267" y="5455729"/>
                <a:ext cx="202343" cy="99535"/>
                <a:chOff x="1757267" y="5455729"/>
                <a:chExt cx="202343" cy="99535"/>
              </a:xfrm>
            </p:grpSpPr>
            <p:sp>
              <p:nvSpPr>
                <p:cNvPr id="2453" name="Google Shape;2453;p17"/>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17"/>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5" name="Google Shape;2455;p17"/>
              <p:cNvGrpSpPr/>
              <p:nvPr/>
            </p:nvGrpSpPr>
            <p:grpSpPr>
              <a:xfrm>
                <a:off x="1931003" y="5526594"/>
                <a:ext cx="202596" cy="481393"/>
                <a:chOff x="1931003" y="5526594"/>
                <a:chExt cx="202596" cy="481393"/>
              </a:xfrm>
            </p:grpSpPr>
            <p:sp>
              <p:nvSpPr>
                <p:cNvPr id="2456" name="Google Shape;2456;p17"/>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17"/>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8" name="Google Shape;2458;p17"/>
              <p:cNvGrpSpPr/>
              <p:nvPr/>
            </p:nvGrpSpPr>
            <p:grpSpPr>
              <a:xfrm>
                <a:off x="1965235" y="5405437"/>
                <a:ext cx="134227" cy="78867"/>
                <a:chOff x="1965235" y="5405437"/>
                <a:chExt cx="134227" cy="78867"/>
              </a:xfrm>
            </p:grpSpPr>
            <p:sp>
              <p:nvSpPr>
                <p:cNvPr id="2459" name="Google Shape;2459;p17"/>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17"/>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1" name="Google Shape;2461;p17"/>
              <p:cNvGrpSpPr/>
              <p:nvPr/>
            </p:nvGrpSpPr>
            <p:grpSpPr>
              <a:xfrm>
                <a:off x="1931256" y="5455729"/>
                <a:ext cx="202281" cy="99535"/>
                <a:chOff x="1931256" y="5455729"/>
                <a:chExt cx="202281" cy="99535"/>
              </a:xfrm>
            </p:grpSpPr>
            <p:sp>
              <p:nvSpPr>
                <p:cNvPr id="2462" name="Google Shape;2462;p17"/>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3" name="Google Shape;2463;p17"/>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4" name="Google Shape;2464;p17"/>
              <p:cNvGrpSpPr/>
              <p:nvPr/>
            </p:nvGrpSpPr>
            <p:grpSpPr>
              <a:xfrm>
                <a:off x="2099210" y="5526690"/>
                <a:ext cx="202601" cy="481298"/>
                <a:chOff x="2099210" y="5526690"/>
                <a:chExt cx="202601" cy="481298"/>
              </a:xfrm>
            </p:grpSpPr>
            <p:sp>
              <p:nvSpPr>
                <p:cNvPr id="2465" name="Google Shape;2465;p17"/>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6" name="Google Shape;2466;p17"/>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7" name="Google Shape;2467;p17"/>
              <p:cNvGrpSpPr/>
              <p:nvPr/>
            </p:nvGrpSpPr>
            <p:grpSpPr>
              <a:xfrm>
                <a:off x="2133447" y="5405437"/>
                <a:ext cx="134227" cy="78867"/>
                <a:chOff x="2133447" y="5405437"/>
                <a:chExt cx="134227" cy="78867"/>
              </a:xfrm>
            </p:grpSpPr>
            <p:sp>
              <p:nvSpPr>
                <p:cNvPr id="2468" name="Google Shape;2468;p17"/>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17"/>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0" name="Google Shape;2470;p17"/>
              <p:cNvGrpSpPr/>
              <p:nvPr/>
            </p:nvGrpSpPr>
            <p:grpSpPr>
              <a:xfrm>
                <a:off x="2099467" y="5455729"/>
                <a:ext cx="202281" cy="99535"/>
                <a:chOff x="2099467" y="5455729"/>
                <a:chExt cx="202281" cy="99535"/>
              </a:xfrm>
            </p:grpSpPr>
            <p:sp>
              <p:nvSpPr>
                <p:cNvPr id="2471" name="Google Shape;2471;p17"/>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2" name="Google Shape;2472;p17"/>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3" name="Google Shape;2473;p17"/>
              <p:cNvGrpSpPr/>
              <p:nvPr/>
            </p:nvGrpSpPr>
            <p:grpSpPr>
              <a:xfrm>
                <a:off x="2273236" y="5521165"/>
                <a:ext cx="202596" cy="481393"/>
                <a:chOff x="2273236" y="5521165"/>
                <a:chExt cx="202596" cy="481393"/>
              </a:xfrm>
            </p:grpSpPr>
            <p:sp>
              <p:nvSpPr>
                <p:cNvPr id="2474" name="Google Shape;2474;p17"/>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17"/>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6" name="Google Shape;2476;p17"/>
              <p:cNvGrpSpPr/>
              <p:nvPr/>
            </p:nvGrpSpPr>
            <p:grpSpPr>
              <a:xfrm>
                <a:off x="2307373" y="5405437"/>
                <a:ext cx="134227" cy="78867"/>
                <a:chOff x="2307373" y="5405437"/>
                <a:chExt cx="134227" cy="78867"/>
              </a:xfrm>
            </p:grpSpPr>
            <p:sp>
              <p:nvSpPr>
                <p:cNvPr id="2477" name="Google Shape;2477;p17"/>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17"/>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9" name="Google Shape;2479;p17"/>
              <p:cNvGrpSpPr/>
              <p:nvPr/>
            </p:nvGrpSpPr>
            <p:grpSpPr>
              <a:xfrm>
                <a:off x="2273427" y="5455729"/>
                <a:ext cx="202310" cy="99535"/>
                <a:chOff x="2273427" y="5455729"/>
                <a:chExt cx="202310" cy="99535"/>
              </a:xfrm>
            </p:grpSpPr>
            <p:sp>
              <p:nvSpPr>
                <p:cNvPr id="2480" name="Google Shape;2480;p17"/>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1" name="Google Shape;2481;p17"/>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2" name="Google Shape;2482;p17"/>
              <p:cNvGrpSpPr/>
              <p:nvPr/>
            </p:nvGrpSpPr>
            <p:grpSpPr>
              <a:xfrm>
                <a:off x="1560766" y="5782817"/>
                <a:ext cx="928687" cy="481393"/>
                <a:chOff x="1560766" y="5782817"/>
                <a:chExt cx="928687" cy="481393"/>
              </a:xfrm>
            </p:grpSpPr>
            <p:sp>
              <p:nvSpPr>
                <p:cNvPr id="2483" name="Google Shape;2483;p17"/>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17"/>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5" name="Google Shape;2485;p17"/>
              <p:cNvGrpSpPr/>
              <p:nvPr/>
            </p:nvGrpSpPr>
            <p:grpSpPr>
              <a:xfrm>
                <a:off x="1724405" y="5870161"/>
                <a:ext cx="612267" cy="284988"/>
                <a:chOff x="1724405" y="5870161"/>
                <a:chExt cx="612267" cy="284988"/>
              </a:xfrm>
            </p:grpSpPr>
            <p:sp>
              <p:nvSpPr>
                <p:cNvPr id="2486" name="Google Shape;2486;p17"/>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17"/>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8" name="Google Shape;2488;p17"/>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9" name="Google Shape;2489;p17"/>
            <p:cNvGrpSpPr/>
            <p:nvPr/>
          </p:nvGrpSpPr>
          <p:grpSpPr>
            <a:xfrm>
              <a:off x="5140976" y="802510"/>
              <a:ext cx="1536327" cy="1421090"/>
              <a:chOff x="1560766" y="5405182"/>
              <a:chExt cx="928687" cy="859028"/>
            </a:xfrm>
          </p:grpSpPr>
          <p:grpSp>
            <p:nvGrpSpPr>
              <p:cNvPr id="2490" name="Google Shape;2490;p17"/>
              <p:cNvGrpSpPr/>
              <p:nvPr/>
            </p:nvGrpSpPr>
            <p:grpSpPr>
              <a:xfrm>
                <a:off x="1580864" y="5520975"/>
                <a:ext cx="202501" cy="481393"/>
                <a:chOff x="1580864" y="5520975"/>
                <a:chExt cx="202501" cy="481393"/>
              </a:xfrm>
            </p:grpSpPr>
            <p:sp>
              <p:nvSpPr>
                <p:cNvPr id="2491" name="Google Shape;2491;p17"/>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2" name="Google Shape;2492;p17"/>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3" name="Google Shape;2493;p17"/>
              <p:cNvGrpSpPr/>
              <p:nvPr/>
            </p:nvGrpSpPr>
            <p:grpSpPr>
              <a:xfrm>
                <a:off x="1615001" y="5405182"/>
                <a:ext cx="134227" cy="78931"/>
                <a:chOff x="1615001" y="5405182"/>
                <a:chExt cx="134227" cy="78931"/>
              </a:xfrm>
            </p:grpSpPr>
            <p:sp>
              <p:nvSpPr>
                <p:cNvPr id="2494" name="Google Shape;2494;p17"/>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5" name="Google Shape;2495;p17"/>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6" name="Google Shape;2496;p17"/>
              <p:cNvGrpSpPr/>
              <p:nvPr/>
            </p:nvGrpSpPr>
            <p:grpSpPr>
              <a:xfrm>
                <a:off x="1580941" y="5455538"/>
                <a:ext cx="202347" cy="99441"/>
                <a:chOff x="1580941" y="5455538"/>
                <a:chExt cx="202347" cy="99441"/>
              </a:xfrm>
            </p:grpSpPr>
            <p:sp>
              <p:nvSpPr>
                <p:cNvPr id="2497" name="Google Shape;2497;p17"/>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8" name="Google Shape;2498;p17"/>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9" name="Google Shape;2499;p17"/>
              <p:cNvGrpSpPr/>
              <p:nvPr/>
            </p:nvGrpSpPr>
            <p:grpSpPr>
              <a:xfrm>
                <a:off x="1757076" y="5521165"/>
                <a:ext cx="202596" cy="481393"/>
                <a:chOff x="1757076" y="5521165"/>
                <a:chExt cx="202596" cy="481393"/>
              </a:xfrm>
            </p:grpSpPr>
            <p:sp>
              <p:nvSpPr>
                <p:cNvPr id="2500" name="Google Shape;2500;p17"/>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1" name="Google Shape;2501;p17"/>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2" name="Google Shape;2502;p17"/>
              <p:cNvGrpSpPr/>
              <p:nvPr/>
            </p:nvGrpSpPr>
            <p:grpSpPr>
              <a:xfrm>
                <a:off x="1791213" y="5405437"/>
                <a:ext cx="134227" cy="78867"/>
                <a:chOff x="1791213" y="5405437"/>
                <a:chExt cx="134227" cy="78867"/>
              </a:xfrm>
            </p:grpSpPr>
            <p:sp>
              <p:nvSpPr>
                <p:cNvPr id="2503" name="Google Shape;2503;p17"/>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17"/>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5" name="Google Shape;2505;p17"/>
              <p:cNvGrpSpPr/>
              <p:nvPr/>
            </p:nvGrpSpPr>
            <p:grpSpPr>
              <a:xfrm>
                <a:off x="1757267" y="5455729"/>
                <a:ext cx="202343" cy="99535"/>
                <a:chOff x="1757267" y="5455729"/>
                <a:chExt cx="202343" cy="99535"/>
              </a:xfrm>
            </p:grpSpPr>
            <p:sp>
              <p:nvSpPr>
                <p:cNvPr id="2506" name="Google Shape;2506;p17"/>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7" name="Google Shape;2507;p17"/>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8" name="Google Shape;2508;p17"/>
              <p:cNvGrpSpPr/>
              <p:nvPr/>
            </p:nvGrpSpPr>
            <p:grpSpPr>
              <a:xfrm>
                <a:off x="1931003" y="5526594"/>
                <a:ext cx="202596" cy="481393"/>
                <a:chOff x="1931003" y="5526594"/>
                <a:chExt cx="202596" cy="481393"/>
              </a:xfrm>
            </p:grpSpPr>
            <p:sp>
              <p:nvSpPr>
                <p:cNvPr id="2509" name="Google Shape;2509;p17"/>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0" name="Google Shape;2510;p17"/>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1" name="Google Shape;2511;p17"/>
              <p:cNvGrpSpPr/>
              <p:nvPr/>
            </p:nvGrpSpPr>
            <p:grpSpPr>
              <a:xfrm>
                <a:off x="1965235" y="5405437"/>
                <a:ext cx="134227" cy="78867"/>
                <a:chOff x="1965235" y="5405437"/>
                <a:chExt cx="134227" cy="78867"/>
              </a:xfrm>
            </p:grpSpPr>
            <p:sp>
              <p:nvSpPr>
                <p:cNvPr id="2512" name="Google Shape;2512;p17"/>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3" name="Google Shape;2513;p17"/>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4" name="Google Shape;2514;p17"/>
              <p:cNvGrpSpPr/>
              <p:nvPr/>
            </p:nvGrpSpPr>
            <p:grpSpPr>
              <a:xfrm>
                <a:off x="1931256" y="5455729"/>
                <a:ext cx="202281" cy="99535"/>
                <a:chOff x="1931256" y="5455729"/>
                <a:chExt cx="202281" cy="99535"/>
              </a:xfrm>
            </p:grpSpPr>
            <p:sp>
              <p:nvSpPr>
                <p:cNvPr id="2515" name="Google Shape;2515;p17"/>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6" name="Google Shape;2516;p17"/>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7" name="Google Shape;2517;p17"/>
              <p:cNvGrpSpPr/>
              <p:nvPr/>
            </p:nvGrpSpPr>
            <p:grpSpPr>
              <a:xfrm>
                <a:off x="2099210" y="5526690"/>
                <a:ext cx="202601" cy="481298"/>
                <a:chOff x="2099210" y="5526690"/>
                <a:chExt cx="202601" cy="481298"/>
              </a:xfrm>
            </p:grpSpPr>
            <p:sp>
              <p:nvSpPr>
                <p:cNvPr id="2518" name="Google Shape;2518;p17"/>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9" name="Google Shape;2519;p17"/>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0" name="Google Shape;2520;p17"/>
              <p:cNvGrpSpPr/>
              <p:nvPr/>
            </p:nvGrpSpPr>
            <p:grpSpPr>
              <a:xfrm>
                <a:off x="2133447" y="5405437"/>
                <a:ext cx="134227" cy="78867"/>
                <a:chOff x="2133447" y="5405437"/>
                <a:chExt cx="134227" cy="78867"/>
              </a:xfrm>
            </p:grpSpPr>
            <p:sp>
              <p:nvSpPr>
                <p:cNvPr id="2521" name="Google Shape;2521;p17"/>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2" name="Google Shape;2522;p17"/>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3" name="Google Shape;2523;p17"/>
              <p:cNvGrpSpPr/>
              <p:nvPr/>
            </p:nvGrpSpPr>
            <p:grpSpPr>
              <a:xfrm>
                <a:off x="2099467" y="5455729"/>
                <a:ext cx="202281" cy="99535"/>
                <a:chOff x="2099467" y="5455729"/>
                <a:chExt cx="202281" cy="99535"/>
              </a:xfrm>
            </p:grpSpPr>
            <p:sp>
              <p:nvSpPr>
                <p:cNvPr id="2524" name="Google Shape;2524;p17"/>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5" name="Google Shape;2525;p17"/>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6" name="Google Shape;2526;p17"/>
              <p:cNvGrpSpPr/>
              <p:nvPr/>
            </p:nvGrpSpPr>
            <p:grpSpPr>
              <a:xfrm>
                <a:off x="2273236" y="5521165"/>
                <a:ext cx="202596" cy="481393"/>
                <a:chOff x="2273236" y="5521165"/>
                <a:chExt cx="202596" cy="481393"/>
              </a:xfrm>
            </p:grpSpPr>
            <p:sp>
              <p:nvSpPr>
                <p:cNvPr id="2527" name="Google Shape;2527;p17"/>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8" name="Google Shape;2528;p17"/>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9" name="Google Shape;2529;p17"/>
              <p:cNvGrpSpPr/>
              <p:nvPr/>
            </p:nvGrpSpPr>
            <p:grpSpPr>
              <a:xfrm>
                <a:off x="2307373" y="5405437"/>
                <a:ext cx="134227" cy="78867"/>
                <a:chOff x="2307373" y="5405437"/>
                <a:chExt cx="134227" cy="78867"/>
              </a:xfrm>
            </p:grpSpPr>
            <p:sp>
              <p:nvSpPr>
                <p:cNvPr id="2530" name="Google Shape;2530;p17"/>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1" name="Google Shape;2531;p17"/>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2" name="Google Shape;2532;p17"/>
              <p:cNvGrpSpPr/>
              <p:nvPr/>
            </p:nvGrpSpPr>
            <p:grpSpPr>
              <a:xfrm>
                <a:off x="2273427" y="5455729"/>
                <a:ext cx="202310" cy="99535"/>
                <a:chOff x="2273427" y="5455729"/>
                <a:chExt cx="202310" cy="99535"/>
              </a:xfrm>
            </p:grpSpPr>
            <p:sp>
              <p:nvSpPr>
                <p:cNvPr id="2533" name="Google Shape;2533;p17"/>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17"/>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5" name="Google Shape;2535;p17"/>
              <p:cNvGrpSpPr/>
              <p:nvPr/>
            </p:nvGrpSpPr>
            <p:grpSpPr>
              <a:xfrm>
                <a:off x="1560766" y="5782817"/>
                <a:ext cx="928687" cy="481393"/>
                <a:chOff x="1560766" y="5782817"/>
                <a:chExt cx="928687" cy="481393"/>
              </a:xfrm>
            </p:grpSpPr>
            <p:sp>
              <p:nvSpPr>
                <p:cNvPr id="2536" name="Google Shape;2536;p17"/>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7" name="Google Shape;2537;p17"/>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8" name="Google Shape;2538;p17"/>
              <p:cNvGrpSpPr/>
              <p:nvPr/>
            </p:nvGrpSpPr>
            <p:grpSpPr>
              <a:xfrm>
                <a:off x="1724405" y="5870161"/>
                <a:ext cx="612267" cy="284988"/>
                <a:chOff x="1724405" y="5870161"/>
                <a:chExt cx="612267" cy="284988"/>
              </a:xfrm>
            </p:grpSpPr>
            <p:sp>
              <p:nvSpPr>
                <p:cNvPr id="2539" name="Google Shape;2539;p17"/>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17"/>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41" name="Google Shape;2541;p17"/>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Bracket Challenge">
  <p:cSld name="CUSTOM_22">
    <p:spTree>
      <p:nvGrpSpPr>
        <p:cNvPr id="1" name="Shape 2619"/>
        <p:cNvGrpSpPr/>
        <p:nvPr/>
      </p:nvGrpSpPr>
      <p:grpSpPr>
        <a:xfrm>
          <a:off x="0" y="0"/>
          <a:ext cx="0" cy="0"/>
          <a:chOff x="0" y="0"/>
          <a:chExt cx="0" cy="0"/>
        </a:xfrm>
      </p:grpSpPr>
      <p:cxnSp>
        <p:nvCxnSpPr>
          <p:cNvPr id="2620" name="Google Shape;2620;p19"/>
          <p:cNvCxnSpPr/>
          <p:nvPr/>
        </p:nvCxnSpPr>
        <p:spPr>
          <a:xfrm>
            <a:off x="9095750" y="4133850"/>
            <a:ext cx="0" cy="2800500"/>
          </a:xfrm>
          <a:prstGeom prst="straightConnector1">
            <a:avLst/>
          </a:prstGeom>
          <a:noFill/>
          <a:ln w="38100" cap="flat" cmpd="sng">
            <a:solidFill>
              <a:schemeClr val="dk1"/>
            </a:solidFill>
            <a:prstDash val="solid"/>
            <a:round/>
            <a:headEnd type="none" w="med" len="med"/>
            <a:tailEnd type="none" w="med" len="med"/>
          </a:ln>
        </p:spPr>
      </p:cxnSp>
      <p:grpSp>
        <p:nvGrpSpPr>
          <p:cNvPr id="2621" name="Google Shape;2621;p19"/>
          <p:cNvGrpSpPr/>
          <p:nvPr/>
        </p:nvGrpSpPr>
        <p:grpSpPr>
          <a:xfrm>
            <a:off x="762000" y="1885950"/>
            <a:ext cx="8358645" cy="7381563"/>
            <a:chOff x="838200" y="1885950"/>
            <a:chExt cx="8358645" cy="7381563"/>
          </a:xfrm>
        </p:grpSpPr>
        <p:sp>
          <p:nvSpPr>
            <p:cNvPr id="2622" name="Google Shape;2622;p19"/>
            <p:cNvSpPr/>
            <p:nvPr/>
          </p:nvSpPr>
          <p:spPr>
            <a:xfrm>
              <a:off x="838200" y="1885950"/>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3" name="Google Shape;2623;p19"/>
            <p:cNvSpPr/>
            <p:nvPr/>
          </p:nvSpPr>
          <p:spPr>
            <a:xfrm>
              <a:off x="838200" y="4083025"/>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4" name="Google Shape;2624;p19"/>
            <p:cNvSpPr/>
            <p:nvPr/>
          </p:nvSpPr>
          <p:spPr>
            <a:xfrm>
              <a:off x="838200" y="6246638"/>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5" name="Google Shape;2625;p19"/>
            <p:cNvSpPr/>
            <p:nvPr/>
          </p:nvSpPr>
          <p:spPr>
            <a:xfrm>
              <a:off x="838200" y="8410263"/>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6" name="Google Shape;2626;p19"/>
            <p:cNvSpPr/>
            <p:nvPr/>
          </p:nvSpPr>
          <p:spPr>
            <a:xfrm>
              <a:off x="2876550" y="2345650"/>
              <a:ext cx="2311897" cy="2070945"/>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7" name="Google Shape;2627;p19"/>
            <p:cNvSpPr/>
            <p:nvPr/>
          </p:nvSpPr>
          <p:spPr>
            <a:xfrm>
              <a:off x="2870500" y="6579600"/>
              <a:ext cx="2311897" cy="2189588"/>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28" name="Google Shape;2628;p19"/>
            <p:cNvSpPr/>
            <p:nvPr/>
          </p:nvSpPr>
          <p:spPr>
            <a:xfrm>
              <a:off x="5170150" y="3476175"/>
              <a:ext cx="2311897" cy="4162892"/>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cxnSp>
          <p:nvCxnSpPr>
            <p:cNvPr id="2629" name="Google Shape;2629;p19"/>
            <p:cNvCxnSpPr/>
            <p:nvPr/>
          </p:nvCxnSpPr>
          <p:spPr>
            <a:xfrm>
              <a:off x="7482045" y="4139325"/>
              <a:ext cx="1714800" cy="0"/>
            </a:xfrm>
            <a:prstGeom prst="straightConnector1">
              <a:avLst/>
            </a:prstGeom>
            <a:solidFill>
              <a:schemeClr val="lt2"/>
            </a:solidFill>
            <a:ln w="38100" cap="flat" cmpd="sng">
              <a:solidFill>
                <a:schemeClr val="dk1"/>
              </a:solidFill>
              <a:prstDash val="solid"/>
              <a:round/>
              <a:headEnd type="none" w="med" len="med"/>
              <a:tailEnd type="none" w="med" len="med"/>
            </a:ln>
          </p:spPr>
        </p:cxnSp>
      </p:grpSp>
      <p:grpSp>
        <p:nvGrpSpPr>
          <p:cNvPr id="2630" name="Google Shape;2630;p19"/>
          <p:cNvGrpSpPr/>
          <p:nvPr/>
        </p:nvGrpSpPr>
        <p:grpSpPr>
          <a:xfrm flipH="1">
            <a:off x="9101637" y="1885950"/>
            <a:ext cx="8453145" cy="7381563"/>
            <a:chOff x="838200" y="1885950"/>
            <a:chExt cx="8453145" cy="7381563"/>
          </a:xfrm>
        </p:grpSpPr>
        <p:sp>
          <p:nvSpPr>
            <p:cNvPr id="2631" name="Google Shape;2631;p19"/>
            <p:cNvSpPr/>
            <p:nvPr/>
          </p:nvSpPr>
          <p:spPr>
            <a:xfrm>
              <a:off x="838200" y="1885950"/>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2" name="Google Shape;2632;p19"/>
            <p:cNvSpPr/>
            <p:nvPr/>
          </p:nvSpPr>
          <p:spPr>
            <a:xfrm>
              <a:off x="838200" y="4083025"/>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3" name="Google Shape;2633;p19"/>
            <p:cNvSpPr/>
            <p:nvPr/>
          </p:nvSpPr>
          <p:spPr>
            <a:xfrm>
              <a:off x="838200" y="6246638"/>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4" name="Google Shape;2634;p19"/>
            <p:cNvSpPr/>
            <p:nvPr/>
          </p:nvSpPr>
          <p:spPr>
            <a:xfrm>
              <a:off x="838200" y="8410263"/>
              <a:ext cx="2038350" cy="857250"/>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5" name="Google Shape;2635;p19"/>
            <p:cNvSpPr/>
            <p:nvPr/>
          </p:nvSpPr>
          <p:spPr>
            <a:xfrm>
              <a:off x="2876550" y="2345650"/>
              <a:ext cx="2311897" cy="2070945"/>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6" name="Google Shape;2636;p19"/>
            <p:cNvSpPr/>
            <p:nvPr/>
          </p:nvSpPr>
          <p:spPr>
            <a:xfrm>
              <a:off x="2870500" y="6579600"/>
              <a:ext cx="2311897" cy="2189588"/>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sp>
          <p:nvSpPr>
            <p:cNvPr id="2637" name="Google Shape;2637;p19"/>
            <p:cNvSpPr/>
            <p:nvPr/>
          </p:nvSpPr>
          <p:spPr>
            <a:xfrm>
              <a:off x="5170150" y="3476175"/>
              <a:ext cx="2311897" cy="4162892"/>
            </a:xfrm>
            <a:custGeom>
              <a:avLst/>
              <a:gdLst/>
              <a:ahLst/>
              <a:cxnLst/>
              <a:rect l="l" t="t" r="r" b="b"/>
              <a:pathLst>
                <a:path w="81534" h="34290" extrusionOk="0">
                  <a:moveTo>
                    <a:pt x="0" y="0"/>
                  </a:moveTo>
                  <a:lnTo>
                    <a:pt x="81534" y="0"/>
                  </a:lnTo>
                  <a:lnTo>
                    <a:pt x="81534" y="34290"/>
                  </a:lnTo>
                  <a:lnTo>
                    <a:pt x="0" y="34290"/>
                  </a:lnTo>
                </a:path>
              </a:pathLst>
            </a:custGeom>
            <a:noFill/>
            <a:ln w="38100" cap="flat" cmpd="sng">
              <a:solidFill>
                <a:schemeClr val="dk1"/>
              </a:solidFill>
              <a:prstDash val="solid"/>
              <a:round/>
              <a:headEnd type="none" w="med" len="med"/>
              <a:tailEnd type="none" w="med" len="med"/>
            </a:ln>
          </p:spPr>
        </p:sp>
        <p:cxnSp>
          <p:nvCxnSpPr>
            <p:cNvPr id="2638" name="Google Shape;2638;p19"/>
            <p:cNvCxnSpPr/>
            <p:nvPr/>
          </p:nvCxnSpPr>
          <p:spPr>
            <a:xfrm>
              <a:off x="7482045" y="6958725"/>
              <a:ext cx="1809300" cy="0"/>
            </a:xfrm>
            <a:prstGeom prst="straightConnector1">
              <a:avLst/>
            </a:prstGeom>
            <a:solidFill>
              <a:schemeClr val="lt2"/>
            </a:solidFill>
            <a:ln w="38100" cap="flat" cmpd="sng">
              <a:solidFill>
                <a:schemeClr val="dk1"/>
              </a:solidFill>
              <a:prstDash val="solid"/>
              <a:round/>
              <a:headEnd type="none" w="med" len="med"/>
              <a:tailEnd type="none" w="med" len="med"/>
            </a:ln>
          </p:spPr>
        </p:cxnSp>
      </p:grpSp>
      <p:sp>
        <p:nvSpPr>
          <p:cNvPr id="2639" name="Google Shape;2639;p19"/>
          <p:cNvSpPr/>
          <p:nvPr/>
        </p:nvSpPr>
        <p:spPr>
          <a:xfrm>
            <a:off x="635226" y="14762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0" name="Google Shape;2640;p19"/>
          <p:cNvSpPr/>
          <p:nvPr/>
        </p:nvSpPr>
        <p:spPr>
          <a:xfrm>
            <a:off x="635226" y="235411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1" name="Google Shape;2641;p19"/>
          <p:cNvSpPr/>
          <p:nvPr/>
        </p:nvSpPr>
        <p:spPr>
          <a:xfrm>
            <a:off x="635226" y="3652497"/>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2" name="Google Shape;2642;p19"/>
          <p:cNvSpPr/>
          <p:nvPr/>
        </p:nvSpPr>
        <p:spPr>
          <a:xfrm>
            <a:off x="635226" y="45051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3" name="Google Shape;2643;p19"/>
          <p:cNvSpPr/>
          <p:nvPr/>
        </p:nvSpPr>
        <p:spPr>
          <a:xfrm>
            <a:off x="635226" y="6706726"/>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4" name="Google Shape;2644;p19"/>
          <p:cNvSpPr/>
          <p:nvPr/>
        </p:nvSpPr>
        <p:spPr>
          <a:xfrm>
            <a:off x="635226" y="58288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5" name="Google Shape;2645;p19"/>
          <p:cNvSpPr/>
          <p:nvPr/>
        </p:nvSpPr>
        <p:spPr>
          <a:xfrm>
            <a:off x="635226" y="885771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dk1"/>
              </a:solidFill>
              <a:latin typeface="Questrial"/>
              <a:ea typeface="Questrial"/>
              <a:cs typeface="Questrial"/>
              <a:sym typeface="Questrial"/>
            </a:endParaRPr>
          </a:p>
        </p:txBody>
      </p:sp>
      <p:sp>
        <p:nvSpPr>
          <p:cNvPr id="2646" name="Google Shape;2646;p19"/>
          <p:cNvSpPr/>
          <p:nvPr/>
        </p:nvSpPr>
        <p:spPr>
          <a:xfrm>
            <a:off x="635226" y="8005109"/>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7" name="Google Shape;2647;p19"/>
          <p:cNvSpPr/>
          <p:nvPr/>
        </p:nvSpPr>
        <p:spPr>
          <a:xfrm>
            <a:off x="15742826" y="1476263"/>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48" name="Google Shape;2648;p19"/>
          <p:cNvSpPr/>
          <p:nvPr/>
        </p:nvSpPr>
        <p:spPr>
          <a:xfrm>
            <a:off x="15742826" y="23541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49" name="Google Shape;2649;p19"/>
          <p:cNvSpPr/>
          <p:nvPr/>
        </p:nvSpPr>
        <p:spPr>
          <a:xfrm>
            <a:off x="15742826" y="3652522"/>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0" name="Google Shape;2650;p19"/>
          <p:cNvSpPr/>
          <p:nvPr/>
        </p:nvSpPr>
        <p:spPr>
          <a:xfrm>
            <a:off x="15742826" y="4505125"/>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1" name="Google Shape;2651;p19"/>
          <p:cNvSpPr/>
          <p:nvPr/>
        </p:nvSpPr>
        <p:spPr>
          <a:xfrm>
            <a:off x="15742826" y="6706751"/>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2" name="Google Shape;2652;p19"/>
          <p:cNvSpPr/>
          <p:nvPr/>
        </p:nvSpPr>
        <p:spPr>
          <a:xfrm>
            <a:off x="15742826" y="5828875"/>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3" name="Google Shape;2653;p19"/>
          <p:cNvSpPr/>
          <p:nvPr/>
        </p:nvSpPr>
        <p:spPr>
          <a:xfrm>
            <a:off x="15742826" y="88577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dk1"/>
              </a:solidFill>
              <a:latin typeface="Questrial"/>
              <a:ea typeface="Questrial"/>
              <a:cs typeface="Questrial"/>
              <a:sym typeface="Questrial"/>
            </a:endParaRPr>
          </a:p>
        </p:txBody>
      </p:sp>
      <p:sp>
        <p:nvSpPr>
          <p:cNvPr id="2654" name="Google Shape;2654;p19"/>
          <p:cNvSpPr/>
          <p:nvPr/>
        </p:nvSpPr>
        <p:spPr>
          <a:xfrm>
            <a:off x="15742826" y="8005134"/>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3000" b="1">
              <a:solidFill>
                <a:schemeClr val="dk1"/>
              </a:solidFill>
              <a:latin typeface="Questrial"/>
              <a:ea typeface="Questrial"/>
              <a:cs typeface="Questrial"/>
              <a:sym typeface="Questrial"/>
            </a:endParaRPr>
          </a:p>
        </p:txBody>
      </p:sp>
      <p:sp>
        <p:nvSpPr>
          <p:cNvPr id="2655" name="Google Shape;2655;p19"/>
          <p:cNvSpPr/>
          <p:nvPr/>
        </p:nvSpPr>
        <p:spPr>
          <a:xfrm>
            <a:off x="2997426" y="199058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6" name="Google Shape;2656;p19"/>
          <p:cNvSpPr/>
          <p:nvPr/>
        </p:nvSpPr>
        <p:spPr>
          <a:xfrm>
            <a:off x="2997426" y="40289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7" name="Google Shape;2657;p19"/>
          <p:cNvSpPr/>
          <p:nvPr/>
        </p:nvSpPr>
        <p:spPr>
          <a:xfrm>
            <a:off x="2997426" y="63149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8" name="Google Shape;2658;p19"/>
          <p:cNvSpPr/>
          <p:nvPr/>
        </p:nvSpPr>
        <p:spPr>
          <a:xfrm>
            <a:off x="2997426" y="835328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59" name="Google Shape;2659;p19"/>
          <p:cNvSpPr/>
          <p:nvPr/>
        </p:nvSpPr>
        <p:spPr>
          <a:xfrm>
            <a:off x="13417776" y="19856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0" name="Google Shape;2660;p19"/>
          <p:cNvSpPr/>
          <p:nvPr/>
        </p:nvSpPr>
        <p:spPr>
          <a:xfrm>
            <a:off x="13417776" y="40240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1" name="Google Shape;2661;p19"/>
          <p:cNvSpPr/>
          <p:nvPr/>
        </p:nvSpPr>
        <p:spPr>
          <a:xfrm>
            <a:off x="13417776" y="631000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2" name="Google Shape;2662;p19"/>
          <p:cNvSpPr/>
          <p:nvPr/>
        </p:nvSpPr>
        <p:spPr>
          <a:xfrm>
            <a:off x="13417776" y="8348350"/>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3" name="Google Shape;2663;p19"/>
          <p:cNvSpPr/>
          <p:nvPr/>
        </p:nvSpPr>
        <p:spPr>
          <a:xfrm>
            <a:off x="5340576" y="31526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4" name="Google Shape;2664;p19"/>
          <p:cNvSpPr/>
          <p:nvPr/>
        </p:nvSpPr>
        <p:spPr>
          <a:xfrm>
            <a:off x="5340576" y="72293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5" name="Google Shape;2665;p19"/>
          <p:cNvSpPr/>
          <p:nvPr/>
        </p:nvSpPr>
        <p:spPr>
          <a:xfrm>
            <a:off x="11122451" y="31286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6" name="Google Shape;2666;p19"/>
          <p:cNvSpPr/>
          <p:nvPr/>
        </p:nvSpPr>
        <p:spPr>
          <a:xfrm>
            <a:off x="11122451" y="72053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7" name="Google Shape;2667;p19"/>
          <p:cNvSpPr/>
          <p:nvPr/>
        </p:nvSpPr>
        <p:spPr>
          <a:xfrm>
            <a:off x="8189013" y="38165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8" name="Google Shape;2668;p19"/>
          <p:cNvSpPr/>
          <p:nvPr/>
        </p:nvSpPr>
        <p:spPr>
          <a:xfrm>
            <a:off x="8189013" y="6541438"/>
            <a:ext cx="1909800" cy="687900"/>
          </a:xfrm>
          <a:prstGeom prst="roundRect">
            <a:avLst>
              <a:gd name="adj" fmla="val 50000"/>
            </a:avLst>
          </a:prstGeom>
          <a:solidFill>
            <a:schemeClr val="lt1"/>
          </a:solidFill>
          <a:ln w="38100" cap="flat" cmpd="sng">
            <a:solidFill>
              <a:schemeClr val="dk1"/>
            </a:solidFill>
            <a:prstDash val="solid"/>
            <a:round/>
            <a:headEnd type="none" w="sm" len="sm"/>
            <a:tailEnd type="none" w="sm" len="sm"/>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None/>
            </a:pPr>
            <a:endParaRPr sz="2000">
              <a:solidFill>
                <a:schemeClr val="lt1"/>
              </a:solidFill>
              <a:latin typeface="Questrial"/>
              <a:ea typeface="Questrial"/>
              <a:cs typeface="Questrial"/>
              <a:sym typeface="Questrial"/>
            </a:endParaRPr>
          </a:p>
        </p:txBody>
      </p:sp>
      <p:sp>
        <p:nvSpPr>
          <p:cNvPr id="2669" name="Google Shape;2669;p19"/>
          <p:cNvSpPr/>
          <p:nvPr/>
        </p:nvSpPr>
        <p:spPr>
          <a:xfrm>
            <a:off x="7679175" y="4918900"/>
            <a:ext cx="2833139" cy="122197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2670" name="Google Shape;2670;p19"/>
          <p:cNvGrpSpPr/>
          <p:nvPr/>
        </p:nvGrpSpPr>
        <p:grpSpPr>
          <a:xfrm rot="-1773845">
            <a:off x="7553657" y="4353833"/>
            <a:ext cx="595241" cy="1065041"/>
            <a:chOff x="7289577" y="3651979"/>
            <a:chExt cx="482250" cy="862870"/>
          </a:xfrm>
        </p:grpSpPr>
        <p:grpSp>
          <p:nvGrpSpPr>
            <p:cNvPr id="2671" name="Google Shape;2671;p19"/>
            <p:cNvGrpSpPr/>
            <p:nvPr/>
          </p:nvGrpSpPr>
          <p:grpSpPr>
            <a:xfrm>
              <a:off x="7289577" y="3651979"/>
              <a:ext cx="482250" cy="862870"/>
              <a:chOff x="7289577" y="3651979"/>
              <a:chExt cx="482250" cy="862870"/>
            </a:xfrm>
          </p:grpSpPr>
          <p:grpSp>
            <p:nvGrpSpPr>
              <p:cNvPr id="2672" name="Google Shape;2672;p19"/>
              <p:cNvGrpSpPr/>
              <p:nvPr/>
            </p:nvGrpSpPr>
            <p:grpSpPr>
              <a:xfrm>
                <a:off x="7289577" y="4061840"/>
                <a:ext cx="482250" cy="130968"/>
                <a:chOff x="7289577" y="4061840"/>
                <a:chExt cx="482250" cy="130968"/>
              </a:xfrm>
            </p:grpSpPr>
            <p:sp>
              <p:nvSpPr>
                <p:cNvPr id="2673" name="Google Shape;2673;p19"/>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4" name="Google Shape;2674;p19"/>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75" name="Google Shape;2675;p19"/>
              <p:cNvGrpSpPr/>
              <p:nvPr/>
            </p:nvGrpSpPr>
            <p:grpSpPr>
              <a:xfrm>
                <a:off x="7318724" y="3651979"/>
                <a:ext cx="423767" cy="130968"/>
                <a:chOff x="7318724" y="3651979"/>
                <a:chExt cx="423767" cy="130968"/>
              </a:xfrm>
            </p:grpSpPr>
            <p:sp>
              <p:nvSpPr>
                <p:cNvPr id="2676" name="Google Shape;2676;p19"/>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19"/>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78" name="Google Shape;2678;p19"/>
              <p:cNvGrpSpPr/>
              <p:nvPr/>
            </p:nvGrpSpPr>
            <p:grpSpPr>
              <a:xfrm>
                <a:off x="7304014" y="3754278"/>
                <a:ext cx="453092" cy="336041"/>
                <a:chOff x="7304014" y="3754278"/>
                <a:chExt cx="453092" cy="336041"/>
              </a:xfrm>
            </p:grpSpPr>
            <p:sp>
              <p:nvSpPr>
                <p:cNvPr id="2679" name="Google Shape;2679;p19"/>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19"/>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1" name="Google Shape;2681;p19"/>
              <p:cNvGrpSpPr/>
              <p:nvPr/>
            </p:nvGrpSpPr>
            <p:grpSpPr>
              <a:xfrm>
                <a:off x="7451165" y="4164234"/>
                <a:ext cx="159069" cy="350615"/>
                <a:chOff x="7451165" y="4164234"/>
                <a:chExt cx="159069" cy="350615"/>
              </a:xfrm>
            </p:grpSpPr>
            <p:sp>
              <p:nvSpPr>
                <p:cNvPr id="2682" name="Google Shape;2682;p19"/>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19"/>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84" name="Google Shape;2684;p19"/>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19"/>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6" name="Google Shape;2686;p19"/>
          <p:cNvGrpSpPr/>
          <p:nvPr/>
        </p:nvGrpSpPr>
        <p:grpSpPr>
          <a:xfrm rot="-1773845">
            <a:off x="7553657" y="4355704"/>
            <a:ext cx="595241" cy="1065041"/>
            <a:chOff x="7289577" y="3651979"/>
            <a:chExt cx="482250" cy="862870"/>
          </a:xfrm>
        </p:grpSpPr>
        <p:grpSp>
          <p:nvGrpSpPr>
            <p:cNvPr id="2687" name="Google Shape;2687;p19"/>
            <p:cNvGrpSpPr/>
            <p:nvPr/>
          </p:nvGrpSpPr>
          <p:grpSpPr>
            <a:xfrm>
              <a:off x="7289577" y="3651979"/>
              <a:ext cx="482250" cy="862870"/>
              <a:chOff x="7289577" y="3651979"/>
              <a:chExt cx="482250" cy="862870"/>
            </a:xfrm>
          </p:grpSpPr>
          <p:grpSp>
            <p:nvGrpSpPr>
              <p:cNvPr id="2688" name="Google Shape;2688;p19"/>
              <p:cNvGrpSpPr/>
              <p:nvPr/>
            </p:nvGrpSpPr>
            <p:grpSpPr>
              <a:xfrm>
                <a:off x="7289577" y="4061840"/>
                <a:ext cx="482250" cy="130968"/>
                <a:chOff x="7289577" y="4061840"/>
                <a:chExt cx="482250" cy="130968"/>
              </a:xfrm>
            </p:grpSpPr>
            <p:sp>
              <p:nvSpPr>
                <p:cNvPr id="2689" name="Google Shape;2689;p19"/>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19"/>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1" name="Google Shape;2691;p19"/>
              <p:cNvGrpSpPr/>
              <p:nvPr/>
            </p:nvGrpSpPr>
            <p:grpSpPr>
              <a:xfrm>
                <a:off x="7318724" y="3651979"/>
                <a:ext cx="423767" cy="130968"/>
                <a:chOff x="7318724" y="3651979"/>
                <a:chExt cx="423767" cy="130968"/>
              </a:xfrm>
            </p:grpSpPr>
            <p:sp>
              <p:nvSpPr>
                <p:cNvPr id="2692" name="Google Shape;2692;p19"/>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19"/>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4" name="Google Shape;2694;p19"/>
              <p:cNvGrpSpPr/>
              <p:nvPr/>
            </p:nvGrpSpPr>
            <p:grpSpPr>
              <a:xfrm>
                <a:off x="7304014" y="3754278"/>
                <a:ext cx="453092" cy="336041"/>
                <a:chOff x="7304014" y="3754278"/>
                <a:chExt cx="453092" cy="336041"/>
              </a:xfrm>
            </p:grpSpPr>
            <p:sp>
              <p:nvSpPr>
                <p:cNvPr id="2695" name="Google Shape;2695;p19"/>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19"/>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7" name="Google Shape;2697;p19"/>
              <p:cNvGrpSpPr/>
              <p:nvPr/>
            </p:nvGrpSpPr>
            <p:grpSpPr>
              <a:xfrm>
                <a:off x="7451165" y="4164234"/>
                <a:ext cx="159069" cy="350615"/>
                <a:chOff x="7451165" y="4164234"/>
                <a:chExt cx="159069" cy="350615"/>
              </a:xfrm>
            </p:grpSpPr>
            <p:sp>
              <p:nvSpPr>
                <p:cNvPr id="2698" name="Google Shape;2698;p19"/>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19"/>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00" name="Google Shape;2700;p19"/>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19"/>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p:cSld name="CUSTOM_23">
    <p:spTree>
      <p:nvGrpSpPr>
        <p:cNvPr id="1" name="Shape 2702"/>
        <p:cNvGrpSpPr/>
        <p:nvPr/>
      </p:nvGrpSpPr>
      <p:grpSpPr>
        <a:xfrm>
          <a:off x="0" y="0"/>
          <a:ext cx="0" cy="0"/>
          <a:chOff x="0" y="0"/>
          <a:chExt cx="0" cy="0"/>
        </a:xfrm>
      </p:grpSpPr>
      <p:sp>
        <p:nvSpPr>
          <p:cNvPr id="2703" name="Google Shape;2703;p20"/>
          <p:cNvSpPr/>
          <p:nvPr/>
        </p:nvSpPr>
        <p:spPr>
          <a:xfrm>
            <a:off x="1160925" y="2358150"/>
            <a:ext cx="5296481" cy="7117935"/>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20"/>
          <p:cNvSpPr/>
          <p:nvPr/>
        </p:nvSpPr>
        <p:spPr>
          <a:xfrm>
            <a:off x="12442450" y="2384888"/>
            <a:ext cx="4684624" cy="7118479"/>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20"/>
          <p:cNvSpPr/>
          <p:nvPr/>
        </p:nvSpPr>
        <p:spPr>
          <a:xfrm>
            <a:off x="7107613" y="2413150"/>
            <a:ext cx="4684624" cy="3065574"/>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20"/>
          <p:cNvSpPr/>
          <p:nvPr/>
        </p:nvSpPr>
        <p:spPr>
          <a:xfrm flipH="1">
            <a:off x="7107613" y="6355500"/>
            <a:ext cx="4684624" cy="3065574"/>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7" name="Google Shape;2707;p20"/>
          <p:cNvSpPr/>
          <p:nvPr/>
        </p:nvSpPr>
        <p:spPr>
          <a:xfrm>
            <a:off x="744575" y="2073884"/>
            <a:ext cx="1324360" cy="120693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8" name="Google Shape;2708;p20"/>
          <p:cNvSpPr/>
          <p:nvPr/>
        </p:nvSpPr>
        <p:spPr>
          <a:xfrm>
            <a:off x="5499976" y="2073878"/>
            <a:ext cx="1390263" cy="1353715"/>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9" name="Google Shape;2709;p20"/>
          <p:cNvSpPr/>
          <p:nvPr/>
        </p:nvSpPr>
        <p:spPr>
          <a:xfrm>
            <a:off x="10913073" y="2112817"/>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0" name="Google Shape;2710;p20"/>
          <p:cNvSpPr/>
          <p:nvPr/>
        </p:nvSpPr>
        <p:spPr>
          <a:xfrm>
            <a:off x="6808950" y="2157762"/>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1" name="Google Shape;2711;p20"/>
          <p:cNvSpPr/>
          <p:nvPr/>
        </p:nvSpPr>
        <p:spPr>
          <a:xfrm>
            <a:off x="12127299" y="2088419"/>
            <a:ext cx="1269539" cy="13246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2" name="Google Shape;2712;p20"/>
          <p:cNvSpPr/>
          <p:nvPr/>
        </p:nvSpPr>
        <p:spPr>
          <a:xfrm>
            <a:off x="16040889" y="2081669"/>
            <a:ext cx="1401346" cy="1338138"/>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3" name="Google Shape;2713;p20"/>
          <p:cNvSpPr/>
          <p:nvPr/>
        </p:nvSpPr>
        <p:spPr>
          <a:xfrm>
            <a:off x="10870510" y="5979967"/>
            <a:ext cx="1262950" cy="1275829"/>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4" name="Google Shape;2714;p20"/>
          <p:cNvSpPr/>
          <p:nvPr/>
        </p:nvSpPr>
        <p:spPr>
          <a:xfrm>
            <a:off x="6766388" y="6024912"/>
            <a:ext cx="1386668" cy="1185961"/>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5" name="Google Shape;2715;p20"/>
          <p:cNvGrpSpPr/>
          <p:nvPr/>
        </p:nvGrpSpPr>
        <p:grpSpPr>
          <a:xfrm>
            <a:off x="16674336" y="349912"/>
            <a:ext cx="1176750" cy="1465271"/>
            <a:chOff x="11575336" y="613749"/>
            <a:chExt cx="1176750" cy="1465271"/>
          </a:xfrm>
        </p:grpSpPr>
        <p:grpSp>
          <p:nvGrpSpPr>
            <p:cNvPr id="2716" name="Google Shape;2716;p20"/>
            <p:cNvGrpSpPr/>
            <p:nvPr/>
          </p:nvGrpSpPr>
          <p:grpSpPr>
            <a:xfrm rot="392636">
              <a:off x="11649302" y="667954"/>
              <a:ext cx="1028819" cy="1356862"/>
              <a:chOff x="4572000" y="3600062"/>
              <a:chExt cx="618078" cy="815155"/>
            </a:xfrm>
          </p:grpSpPr>
          <p:grpSp>
            <p:nvGrpSpPr>
              <p:cNvPr id="2717" name="Google Shape;2717;p20"/>
              <p:cNvGrpSpPr/>
              <p:nvPr/>
            </p:nvGrpSpPr>
            <p:grpSpPr>
              <a:xfrm>
                <a:off x="4572000" y="4024312"/>
                <a:ext cx="618078" cy="390525"/>
                <a:chOff x="4572000" y="4024312"/>
                <a:chExt cx="618078" cy="390525"/>
              </a:xfrm>
            </p:grpSpPr>
            <p:sp>
              <p:nvSpPr>
                <p:cNvPr id="2718" name="Google Shape;2718;p20"/>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9" name="Google Shape;2719;p20"/>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20" name="Google Shape;2720;p20"/>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21" name="Google Shape;2721;p20"/>
              <p:cNvGrpSpPr/>
              <p:nvPr/>
            </p:nvGrpSpPr>
            <p:grpSpPr>
              <a:xfrm>
                <a:off x="4572000" y="4305775"/>
                <a:ext cx="612933" cy="109442"/>
                <a:chOff x="4572000" y="4305775"/>
                <a:chExt cx="612933" cy="109442"/>
              </a:xfrm>
            </p:grpSpPr>
            <p:grpSp>
              <p:nvGrpSpPr>
                <p:cNvPr id="2722" name="Google Shape;2722;p20"/>
                <p:cNvGrpSpPr/>
                <p:nvPr/>
              </p:nvGrpSpPr>
              <p:grpSpPr>
                <a:xfrm>
                  <a:off x="4572000" y="4305775"/>
                  <a:ext cx="156114" cy="109442"/>
                  <a:chOff x="4572000" y="4305775"/>
                  <a:chExt cx="156114" cy="109442"/>
                </a:xfrm>
              </p:grpSpPr>
              <p:sp>
                <p:nvSpPr>
                  <p:cNvPr id="2723" name="Google Shape;2723;p20"/>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4" name="Google Shape;2724;p20"/>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5" name="Google Shape;2725;p20"/>
                <p:cNvGrpSpPr/>
                <p:nvPr/>
              </p:nvGrpSpPr>
              <p:grpSpPr>
                <a:xfrm>
                  <a:off x="4800409" y="4305775"/>
                  <a:ext cx="156114" cy="109442"/>
                  <a:chOff x="4800409" y="4305775"/>
                  <a:chExt cx="156114" cy="109442"/>
                </a:xfrm>
              </p:grpSpPr>
              <p:sp>
                <p:nvSpPr>
                  <p:cNvPr id="2726" name="Google Shape;2726;p20"/>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7" name="Google Shape;2727;p20"/>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8" name="Google Shape;2728;p20"/>
                <p:cNvGrpSpPr/>
                <p:nvPr/>
              </p:nvGrpSpPr>
              <p:grpSpPr>
                <a:xfrm>
                  <a:off x="5028819" y="4305775"/>
                  <a:ext cx="156114" cy="109442"/>
                  <a:chOff x="5028819" y="4305775"/>
                  <a:chExt cx="156114" cy="109442"/>
                </a:xfrm>
              </p:grpSpPr>
              <p:sp>
                <p:nvSpPr>
                  <p:cNvPr id="2729" name="Google Shape;2729;p20"/>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0" name="Google Shape;2730;p20"/>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31" name="Google Shape;2731;p20"/>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2" name="Google Shape;2732;p20"/>
            <p:cNvGrpSpPr/>
            <p:nvPr/>
          </p:nvGrpSpPr>
          <p:grpSpPr>
            <a:xfrm rot="392636">
              <a:off x="11649302" y="667954"/>
              <a:ext cx="1028819" cy="1356862"/>
              <a:chOff x="4572000" y="3600062"/>
              <a:chExt cx="618078" cy="815155"/>
            </a:xfrm>
          </p:grpSpPr>
          <p:grpSp>
            <p:nvGrpSpPr>
              <p:cNvPr id="2733" name="Google Shape;2733;p20"/>
              <p:cNvGrpSpPr/>
              <p:nvPr/>
            </p:nvGrpSpPr>
            <p:grpSpPr>
              <a:xfrm>
                <a:off x="4572000" y="4024312"/>
                <a:ext cx="618078" cy="390525"/>
                <a:chOff x="4572000" y="4024312"/>
                <a:chExt cx="618078" cy="390525"/>
              </a:xfrm>
            </p:grpSpPr>
            <p:sp>
              <p:nvSpPr>
                <p:cNvPr id="2734" name="Google Shape;2734;p20"/>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5" name="Google Shape;2735;p20"/>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6" name="Google Shape;2736;p20"/>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37" name="Google Shape;2737;p20"/>
              <p:cNvGrpSpPr/>
              <p:nvPr/>
            </p:nvGrpSpPr>
            <p:grpSpPr>
              <a:xfrm>
                <a:off x="4572000" y="4305775"/>
                <a:ext cx="612933" cy="109442"/>
                <a:chOff x="4572000" y="4305775"/>
                <a:chExt cx="612933" cy="109442"/>
              </a:xfrm>
            </p:grpSpPr>
            <p:grpSp>
              <p:nvGrpSpPr>
                <p:cNvPr id="2738" name="Google Shape;2738;p20"/>
                <p:cNvGrpSpPr/>
                <p:nvPr/>
              </p:nvGrpSpPr>
              <p:grpSpPr>
                <a:xfrm>
                  <a:off x="4572000" y="4305775"/>
                  <a:ext cx="156114" cy="109442"/>
                  <a:chOff x="4572000" y="4305775"/>
                  <a:chExt cx="156114" cy="109442"/>
                </a:xfrm>
              </p:grpSpPr>
              <p:sp>
                <p:nvSpPr>
                  <p:cNvPr id="2739" name="Google Shape;2739;p20"/>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0" name="Google Shape;2740;p20"/>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1" name="Google Shape;2741;p20"/>
                <p:cNvGrpSpPr/>
                <p:nvPr/>
              </p:nvGrpSpPr>
              <p:grpSpPr>
                <a:xfrm>
                  <a:off x="4800409" y="4305775"/>
                  <a:ext cx="156114" cy="109442"/>
                  <a:chOff x="4800409" y="4305775"/>
                  <a:chExt cx="156114" cy="109442"/>
                </a:xfrm>
              </p:grpSpPr>
              <p:sp>
                <p:nvSpPr>
                  <p:cNvPr id="2742" name="Google Shape;2742;p20"/>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3" name="Google Shape;2743;p20"/>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4" name="Google Shape;2744;p20"/>
                <p:cNvGrpSpPr/>
                <p:nvPr/>
              </p:nvGrpSpPr>
              <p:grpSpPr>
                <a:xfrm>
                  <a:off x="5028819" y="4305775"/>
                  <a:ext cx="156114" cy="109442"/>
                  <a:chOff x="5028819" y="4305775"/>
                  <a:chExt cx="156114" cy="109442"/>
                </a:xfrm>
              </p:grpSpPr>
              <p:sp>
                <p:nvSpPr>
                  <p:cNvPr id="2745" name="Google Shape;2745;p20"/>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6" name="Google Shape;2746;p20"/>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47" name="Google Shape;2747;p20"/>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48" name="Google Shape;2748;p20"/>
          <p:cNvGrpSpPr/>
          <p:nvPr/>
        </p:nvGrpSpPr>
        <p:grpSpPr>
          <a:xfrm rot="-1353410">
            <a:off x="697501" y="590198"/>
            <a:ext cx="1536328" cy="1421091"/>
            <a:chOff x="5140976" y="802510"/>
            <a:chExt cx="1536327" cy="1421090"/>
          </a:xfrm>
        </p:grpSpPr>
        <p:grpSp>
          <p:nvGrpSpPr>
            <p:cNvPr id="2749" name="Google Shape;2749;p20"/>
            <p:cNvGrpSpPr/>
            <p:nvPr/>
          </p:nvGrpSpPr>
          <p:grpSpPr>
            <a:xfrm>
              <a:off x="5140976" y="802510"/>
              <a:ext cx="1536327" cy="1421090"/>
              <a:chOff x="1560766" y="5405182"/>
              <a:chExt cx="928687" cy="859028"/>
            </a:xfrm>
          </p:grpSpPr>
          <p:grpSp>
            <p:nvGrpSpPr>
              <p:cNvPr id="2750" name="Google Shape;2750;p20"/>
              <p:cNvGrpSpPr/>
              <p:nvPr/>
            </p:nvGrpSpPr>
            <p:grpSpPr>
              <a:xfrm>
                <a:off x="1580864" y="5520975"/>
                <a:ext cx="202501" cy="481393"/>
                <a:chOff x="1580864" y="5520975"/>
                <a:chExt cx="202501" cy="481393"/>
              </a:xfrm>
            </p:grpSpPr>
            <p:sp>
              <p:nvSpPr>
                <p:cNvPr id="2751" name="Google Shape;2751;p2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2" name="Google Shape;2752;p2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3" name="Google Shape;2753;p20"/>
              <p:cNvGrpSpPr/>
              <p:nvPr/>
            </p:nvGrpSpPr>
            <p:grpSpPr>
              <a:xfrm>
                <a:off x="1615001" y="5405182"/>
                <a:ext cx="134227" cy="78931"/>
                <a:chOff x="1615001" y="5405182"/>
                <a:chExt cx="134227" cy="78931"/>
              </a:xfrm>
            </p:grpSpPr>
            <p:sp>
              <p:nvSpPr>
                <p:cNvPr id="2754" name="Google Shape;2754;p2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5" name="Google Shape;2755;p2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6" name="Google Shape;2756;p20"/>
              <p:cNvGrpSpPr/>
              <p:nvPr/>
            </p:nvGrpSpPr>
            <p:grpSpPr>
              <a:xfrm>
                <a:off x="1580941" y="5455538"/>
                <a:ext cx="202347" cy="99441"/>
                <a:chOff x="1580941" y="5455538"/>
                <a:chExt cx="202347" cy="99441"/>
              </a:xfrm>
            </p:grpSpPr>
            <p:sp>
              <p:nvSpPr>
                <p:cNvPr id="2757" name="Google Shape;2757;p2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8" name="Google Shape;2758;p2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9" name="Google Shape;2759;p20"/>
              <p:cNvGrpSpPr/>
              <p:nvPr/>
            </p:nvGrpSpPr>
            <p:grpSpPr>
              <a:xfrm>
                <a:off x="1757076" y="5521165"/>
                <a:ext cx="202596" cy="481393"/>
                <a:chOff x="1757076" y="5521165"/>
                <a:chExt cx="202596" cy="481393"/>
              </a:xfrm>
            </p:grpSpPr>
            <p:sp>
              <p:nvSpPr>
                <p:cNvPr id="2760" name="Google Shape;2760;p2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1" name="Google Shape;2761;p2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2" name="Google Shape;2762;p20"/>
              <p:cNvGrpSpPr/>
              <p:nvPr/>
            </p:nvGrpSpPr>
            <p:grpSpPr>
              <a:xfrm>
                <a:off x="1791213" y="5405437"/>
                <a:ext cx="134227" cy="78867"/>
                <a:chOff x="1791213" y="5405437"/>
                <a:chExt cx="134227" cy="78867"/>
              </a:xfrm>
            </p:grpSpPr>
            <p:sp>
              <p:nvSpPr>
                <p:cNvPr id="2763" name="Google Shape;2763;p2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4" name="Google Shape;2764;p2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5" name="Google Shape;2765;p20"/>
              <p:cNvGrpSpPr/>
              <p:nvPr/>
            </p:nvGrpSpPr>
            <p:grpSpPr>
              <a:xfrm>
                <a:off x="1757267" y="5455729"/>
                <a:ext cx="202343" cy="99535"/>
                <a:chOff x="1757267" y="5455729"/>
                <a:chExt cx="202343" cy="99535"/>
              </a:xfrm>
            </p:grpSpPr>
            <p:sp>
              <p:nvSpPr>
                <p:cNvPr id="2766" name="Google Shape;2766;p2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7" name="Google Shape;2767;p2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68" name="Google Shape;2768;p20"/>
              <p:cNvGrpSpPr/>
              <p:nvPr/>
            </p:nvGrpSpPr>
            <p:grpSpPr>
              <a:xfrm>
                <a:off x="1931003" y="5526594"/>
                <a:ext cx="202596" cy="481393"/>
                <a:chOff x="1931003" y="5526594"/>
                <a:chExt cx="202596" cy="481393"/>
              </a:xfrm>
            </p:grpSpPr>
            <p:sp>
              <p:nvSpPr>
                <p:cNvPr id="2769" name="Google Shape;2769;p2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0" name="Google Shape;2770;p2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1" name="Google Shape;2771;p20"/>
              <p:cNvGrpSpPr/>
              <p:nvPr/>
            </p:nvGrpSpPr>
            <p:grpSpPr>
              <a:xfrm>
                <a:off x="1965235" y="5405437"/>
                <a:ext cx="134227" cy="78867"/>
                <a:chOff x="1965235" y="5405437"/>
                <a:chExt cx="134227" cy="78867"/>
              </a:xfrm>
            </p:grpSpPr>
            <p:sp>
              <p:nvSpPr>
                <p:cNvPr id="2772" name="Google Shape;2772;p2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3" name="Google Shape;2773;p2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4" name="Google Shape;2774;p20"/>
              <p:cNvGrpSpPr/>
              <p:nvPr/>
            </p:nvGrpSpPr>
            <p:grpSpPr>
              <a:xfrm>
                <a:off x="1931256" y="5455729"/>
                <a:ext cx="202281" cy="99535"/>
                <a:chOff x="1931256" y="5455729"/>
                <a:chExt cx="202281" cy="99535"/>
              </a:xfrm>
            </p:grpSpPr>
            <p:sp>
              <p:nvSpPr>
                <p:cNvPr id="2775" name="Google Shape;2775;p2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6" name="Google Shape;2776;p2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7" name="Google Shape;2777;p20"/>
              <p:cNvGrpSpPr/>
              <p:nvPr/>
            </p:nvGrpSpPr>
            <p:grpSpPr>
              <a:xfrm>
                <a:off x="2099210" y="5526690"/>
                <a:ext cx="202601" cy="481298"/>
                <a:chOff x="2099210" y="5526690"/>
                <a:chExt cx="202601" cy="481298"/>
              </a:xfrm>
            </p:grpSpPr>
            <p:sp>
              <p:nvSpPr>
                <p:cNvPr id="2778" name="Google Shape;2778;p2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9" name="Google Shape;2779;p2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0" name="Google Shape;2780;p20"/>
              <p:cNvGrpSpPr/>
              <p:nvPr/>
            </p:nvGrpSpPr>
            <p:grpSpPr>
              <a:xfrm>
                <a:off x="2133447" y="5405437"/>
                <a:ext cx="134227" cy="78867"/>
                <a:chOff x="2133447" y="5405437"/>
                <a:chExt cx="134227" cy="78867"/>
              </a:xfrm>
            </p:grpSpPr>
            <p:sp>
              <p:nvSpPr>
                <p:cNvPr id="2781" name="Google Shape;2781;p2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2" name="Google Shape;2782;p2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3" name="Google Shape;2783;p20"/>
              <p:cNvGrpSpPr/>
              <p:nvPr/>
            </p:nvGrpSpPr>
            <p:grpSpPr>
              <a:xfrm>
                <a:off x="2099467" y="5455729"/>
                <a:ext cx="202281" cy="99535"/>
                <a:chOff x="2099467" y="5455729"/>
                <a:chExt cx="202281" cy="99535"/>
              </a:xfrm>
            </p:grpSpPr>
            <p:sp>
              <p:nvSpPr>
                <p:cNvPr id="2784" name="Google Shape;2784;p2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5" name="Google Shape;2785;p2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6" name="Google Shape;2786;p20"/>
              <p:cNvGrpSpPr/>
              <p:nvPr/>
            </p:nvGrpSpPr>
            <p:grpSpPr>
              <a:xfrm>
                <a:off x="2273236" y="5521165"/>
                <a:ext cx="202596" cy="481393"/>
                <a:chOff x="2273236" y="5521165"/>
                <a:chExt cx="202596" cy="481393"/>
              </a:xfrm>
            </p:grpSpPr>
            <p:sp>
              <p:nvSpPr>
                <p:cNvPr id="2787" name="Google Shape;2787;p2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8" name="Google Shape;2788;p2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89" name="Google Shape;2789;p20"/>
              <p:cNvGrpSpPr/>
              <p:nvPr/>
            </p:nvGrpSpPr>
            <p:grpSpPr>
              <a:xfrm>
                <a:off x="2307373" y="5405437"/>
                <a:ext cx="134227" cy="78867"/>
                <a:chOff x="2307373" y="5405437"/>
                <a:chExt cx="134227" cy="78867"/>
              </a:xfrm>
            </p:grpSpPr>
            <p:sp>
              <p:nvSpPr>
                <p:cNvPr id="2790" name="Google Shape;2790;p2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1" name="Google Shape;2791;p2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2" name="Google Shape;2792;p20"/>
              <p:cNvGrpSpPr/>
              <p:nvPr/>
            </p:nvGrpSpPr>
            <p:grpSpPr>
              <a:xfrm>
                <a:off x="2273427" y="5455729"/>
                <a:ext cx="202310" cy="99535"/>
                <a:chOff x="2273427" y="5455729"/>
                <a:chExt cx="202310" cy="99535"/>
              </a:xfrm>
            </p:grpSpPr>
            <p:sp>
              <p:nvSpPr>
                <p:cNvPr id="2793" name="Google Shape;2793;p2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4" name="Google Shape;2794;p2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5" name="Google Shape;2795;p20"/>
              <p:cNvGrpSpPr/>
              <p:nvPr/>
            </p:nvGrpSpPr>
            <p:grpSpPr>
              <a:xfrm>
                <a:off x="1560766" y="5782817"/>
                <a:ext cx="928687" cy="481393"/>
                <a:chOff x="1560766" y="5782817"/>
                <a:chExt cx="928687" cy="481393"/>
              </a:xfrm>
            </p:grpSpPr>
            <p:sp>
              <p:nvSpPr>
                <p:cNvPr id="2796" name="Google Shape;2796;p2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7" name="Google Shape;2797;p2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8" name="Google Shape;2798;p20"/>
              <p:cNvGrpSpPr/>
              <p:nvPr/>
            </p:nvGrpSpPr>
            <p:grpSpPr>
              <a:xfrm>
                <a:off x="1724405" y="5870161"/>
                <a:ext cx="612267" cy="284988"/>
                <a:chOff x="1724405" y="5870161"/>
                <a:chExt cx="612267" cy="284988"/>
              </a:xfrm>
            </p:grpSpPr>
            <p:sp>
              <p:nvSpPr>
                <p:cNvPr id="2799" name="Google Shape;2799;p2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0" name="Google Shape;2800;p2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01" name="Google Shape;2801;p2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2" name="Google Shape;2802;p20"/>
            <p:cNvGrpSpPr/>
            <p:nvPr/>
          </p:nvGrpSpPr>
          <p:grpSpPr>
            <a:xfrm>
              <a:off x="5140976" y="802510"/>
              <a:ext cx="1536327" cy="1421090"/>
              <a:chOff x="1560766" y="5405182"/>
              <a:chExt cx="928687" cy="859028"/>
            </a:xfrm>
          </p:grpSpPr>
          <p:grpSp>
            <p:nvGrpSpPr>
              <p:cNvPr id="2803" name="Google Shape;2803;p20"/>
              <p:cNvGrpSpPr/>
              <p:nvPr/>
            </p:nvGrpSpPr>
            <p:grpSpPr>
              <a:xfrm>
                <a:off x="1580864" y="5520975"/>
                <a:ext cx="202501" cy="481393"/>
                <a:chOff x="1580864" y="5520975"/>
                <a:chExt cx="202501" cy="481393"/>
              </a:xfrm>
            </p:grpSpPr>
            <p:sp>
              <p:nvSpPr>
                <p:cNvPr id="2804" name="Google Shape;2804;p2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5" name="Google Shape;2805;p2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6" name="Google Shape;2806;p20"/>
              <p:cNvGrpSpPr/>
              <p:nvPr/>
            </p:nvGrpSpPr>
            <p:grpSpPr>
              <a:xfrm>
                <a:off x="1615001" y="5405182"/>
                <a:ext cx="134227" cy="78931"/>
                <a:chOff x="1615001" y="5405182"/>
                <a:chExt cx="134227" cy="78931"/>
              </a:xfrm>
            </p:grpSpPr>
            <p:sp>
              <p:nvSpPr>
                <p:cNvPr id="2807" name="Google Shape;2807;p2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8" name="Google Shape;2808;p2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9" name="Google Shape;2809;p20"/>
              <p:cNvGrpSpPr/>
              <p:nvPr/>
            </p:nvGrpSpPr>
            <p:grpSpPr>
              <a:xfrm>
                <a:off x="1580941" y="5455538"/>
                <a:ext cx="202347" cy="99441"/>
                <a:chOff x="1580941" y="5455538"/>
                <a:chExt cx="202347" cy="99441"/>
              </a:xfrm>
            </p:grpSpPr>
            <p:sp>
              <p:nvSpPr>
                <p:cNvPr id="2810" name="Google Shape;2810;p2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1" name="Google Shape;2811;p2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2" name="Google Shape;2812;p20"/>
              <p:cNvGrpSpPr/>
              <p:nvPr/>
            </p:nvGrpSpPr>
            <p:grpSpPr>
              <a:xfrm>
                <a:off x="1757076" y="5521165"/>
                <a:ext cx="202596" cy="481393"/>
                <a:chOff x="1757076" y="5521165"/>
                <a:chExt cx="202596" cy="481393"/>
              </a:xfrm>
            </p:grpSpPr>
            <p:sp>
              <p:nvSpPr>
                <p:cNvPr id="2813" name="Google Shape;2813;p2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4" name="Google Shape;2814;p2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5" name="Google Shape;2815;p20"/>
              <p:cNvGrpSpPr/>
              <p:nvPr/>
            </p:nvGrpSpPr>
            <p:grpSpPr>
              <a:xfrm>
                <a:off x="1791213" y="5405437"/>
                <a:ext cx="134227" cy="78867"/>
                <a:chOff x="1791213" y="5405437"/>
                <a:chExt cx="134227" cy="78867"/>
              </a:xfrm>
            </p:grpSpPr>
            <p:sp>
              <p:nvSpPr>
                <p:cNvPr id="2816" name="Google Shape;2816;p2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7" name="Google Shape;2817;p2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18" name="Google Shape;2818;p20"/>
              <p:cNvGrpSpPr/>
              <p:nvPr/>
            </p:nvGrpSpPr>
            <p:grpSpPr>
              <a:xfrm>
                <a:off x="1757267" y="5455729"/>
                <a:ext cx="202343" cy="99535"/>
                <a:chOff x="1757267" y="5455729"/>
                <a:chExt cx="202343" cy="99535"/>
              </a:xfrm>
            </p:grpSpPr>
            <p:sp>
              <p:nvSpPr>
                <p:cNvPr id="2819" name="Google Shape;2819;p2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0" name="Google Shape;2820;p2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1" name="Google Shape;2821;p20"/>
              <p:cNvGrpSpPr/>
              <p:nvPr/>
            </p:nvGrpSpPr>
            <p:grpSpPr>
              <a:xfrm>
                <a:off x="1931003" y="5526594"/>
                <a:ext cx="202596" cy="481393"/>
                <a:chOff x="1931003" y="5526594"/>
                <a:chExt cx="202596" cy="481393"/>
              </a:xfrm>
            </p:grpSpPr>
            <p:sp>
              <p:nvSpPr>
                <p:cNvPr id="2822" name="Google Shape;2822;p2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3" name="Google Shape;2823;p2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4" name="Google Shape;2824;p20"/>
              <p:cNvGrpSpPr/>
              <p:nvPr/>
            </p:nvGrpSpPr>
            <p:grpSpPr>
              <a:xfrm>
                <a:off x="1965235" y="5405437"/>
                <a:ext cx="134227" cy="78867"/>
                <a:chOff x="1965235" y="5405437"/>
                <a:chExt cx="134227" cy="78867"/>
              </a:xfrm>
            </p:grpSpPr>
            <p:sp>
              <p:nvSpPr>
                <p:cNvPr id="2825" name="Google Shape;2825;p2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6" name="Google Shape;2826;p2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27" name="Google Shape;2827;p20"/>
              <p:cNvGrpSpPr/>
              <p:nvPr/>
            </p:nvGrpSpPr>
            <p:grpSpPr>
              <a:xfrm>
                <a:off x="1931256" y="5455729"/>
                <a:ext cx="202281" cy="99535"/>
                <a:chOff x="1931256" y="5455729"/>
                <a:chExt cx="202281" cy="99535"/>
              </a:xfrm>
            </p:grpSpPr>
            <p:sp>
              <p:nvSpPr>
                <p:cNvPr id="2828" name="Google Shape;2828;p2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9" name="Google Shape;2829;p2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0" name="Google Shape;2830;p20"/>
              <p:cNvGrpSpPr/>
              <p:nvPr/>
            </p:nvGrpSpPr>
            <p:grpSpPr>
              <a:xfrm>
                <a:off x="2099210" y="5526690"/>
                <a:ext cx="202601" cy="481298"/>
                <a:chOff x="2099210" y="5526690"/>
                <a:chExt cx="202601" cy="481298"/>
              </a:xfrm>
            </p:grpSpPr>
            <p:sp>
              <p:nvSpPr>
                <p:cNvPr id="2831" name="Google Shape;2831;p2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2" name="Google Shape;2832;p2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3" name="Google Shape;2833;p20"/>
              <p:cNvGrpSpPr/>
              <p:nvPr/>
            </p:nvGrpSpPr>
            <p:grpSpPr>
              <a:xfrm>
                <a:off x="2133447" y="5405437"/>
                <a:ext cx="134227" cy="78867"/>
                <a:chOff x="2133447" y="5405437"/>
                <a:chExt cx="134227" cy="78867"/>
              </a:xfrm>
            </p:grpSpPr>
            <p:sp>
              <p:nvSpPr>
                <p:cNvPr id="2834" name="Google Shape;2834;p2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5" name="Google Shape;2835;p2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6" name="Google Shape;2836;p20"/>
              <p:cNvGrpSpPr/>
              <p:nvPr/>
            </p:nvGrpSpPr>
            <p:grpSpPr>
              <a:xfrm>
                <a:off x="2099467" y="5455729"/>
                <a:ext cx="202281" cy="99535"/>
                <a:chOff x="2099467" y="5455729"/>
                <a:chExt cx="202281" cy="99535"/>
              </a:xfrm>
            </p:grpSpPr>
            <p:sp>
              <p:nvSpPr>
                <p:cNvPr id="2837" name="Google Shape;2837;p2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8" name="Google Shape;2838;p2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9" name="Google Shape;2839;p20"/>
              <p:cNvGrpSpPr/>
              <p:nvPr/>
            </p:nvGrpSpPr>
            <p:grpSpPr>
              <a:xfrm>
                <a:off x="2273236" y="5521165"/>
                <a:ext cx="202596" cy="481393"/>
                <a:chOff x="2273236" y="5521165"/>
                <a:chExt cx="202596" cy="481393"/>
              </a:xfrm>
            </p:grpSpPr>
            <p:sp>
              <p:nvSpPr>
                <p:cNvPr id="2840" name="Google Shape;2840;p2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1" name="Google Shape;2841;p2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2" name="Google Shape;2842;p20"/>
              <p:cNvGrpSpPr/>
              <p:nvPr/>
            </p:nvGrpSpPr>
            <p:grpSpPr>
              <a:xfrm>
                <a:off x="2307373" y="5405437"/>
                <a:ext cx="134227" cy="78867"/>
                <a:chOff x="2307373" y="5405437"/>
                <a:chExt cx="134227" cy="78867"/>
              </a:xfrm>
            </p:grpSpPr>
            <p:sp>
              <p:nvSpPr>
                <p:cNvPr id="2843" name="Google Shape;2843;p2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4" name="Google Shape;2844;p2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5" name="Google Shape;2845;p20"/>
              <p:cNvGrpSpPr/>
              <p:nvPr/>
            </p:nvGrpSpPr>
            <p:grpSpPr>
              <a:xfrm>
                <a:off x="2273427" y="5455729"/>
                <a:ext cx="202310" cy="99535"/>
                <a:chOff x="2273427" y="5455729"/>
                <a:chExt cx="202310" cy="99535"/>
              </a:xfrm>
            </p:grpSpPr>
            <p:sp>
              <p:nvSpPr>
                <p:cNvPr id="2846" name="Google Shape;2846;p2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7" name="Google Shape;2847;p2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8" name="Google Shape;2848;p20"/>
              <p:cNvGrpSpPr/>
              <p:nvPr/>
            </p:nvGrpSpPr>
            <p:grpSpPr>
              <a:xfrm>
                <a:off x="1560766" y="5782817"/>
                <a:ext cx="928687" cy="481393"/>
                <a:chOff x="1560766" y="5782817"/>
                <a:chExt cx="928687" cy="481393"/>
              </a:xfrm>
            </p:grpSpPr>
            <p:sp>
              <p:nvSpPr>
                <p:cNvPr id="2849" name="Google Shape;2849;p2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0" name="Google Shape;2850;p2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51" name="Google Shape;2851;p20"/>
              <p:cNvGrpSpPr/>
              <p:nvPr/>
            </p:nvGrpSpPr>
            <p:grpSpPr>
              <a:xfrm>
                <a:off x="1724405" y="5870161"/>
                <a:ext cx="612267" cy="284988"/>
                <a:chOff x="1724405" y="5870161"/>
                <a:chExt cx="612267" cy="284988"/>
              </a:xfrm>
            </p:grpSpPr>
            <p:sp>
              <p:nvSpPr>
                <p:cNvPr id="2852" name="Google Shape;2852;p2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3" name="Google Shape;2853;p2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54" name="Google Shape;2854;p2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55" name="Google Shape;2855;p20"/>
          <p:cNvGrpSpPr/>
          <p:nvPr/>
        </p:nvGrpSpPr>
        <p:grpSpPr>
          <a:xfrm>
            <a:off x="286698" y="3768949"/>
            <a:ext cx="1176746" cy="1373600"/>
            <a:chOff x="8127313" y="716372"/>
            <a:chExt cx="1477581" cy="1724761"/>
          </a:xfrm>
        </p:grpSpPr>
        <p:grpSp>
          <p:nvGrpSpPr>
            <p:cNvPr id="2856" name="Google Shape;2856;p20"/>
            <p:cNvGrpSpPr/>
            <p:nvPr/>
          </p:nvGrpSpPr>
          <p:grpSpPr>
            <a:xfrm flipH="1">
              <a:off x="8127313" y="730397"/>
              <a:ext cx="1477581" cy="1710736"/>
              <a:chOff x="8390004" y="456115"/>
              <a:chExt cx="904162" cy="1046834"/>
            </a:xfrm>
          </p:grpSpPr>
          <p:grpSp>
            <p:nvGrpSpPr>
              <p:cNvPr id="2857" name="Google Shape;2857;p20"/>
              <p:cNvGrpSpPr/>
              <p:nvPr/>
            </p:nvGrpSpPr>
            <p:grpSpPr>
              <a:xfrm>
                <a:off x="8390004" y="1344626"/>
                <a:ext cx="193429" cy="158323"/>
                <a:chOff x="8390004" y="1344626"/>
                <a:chExt cx="193429" cy="158323"/>
              </a:xfrm>
            </p:grpSpPr>
            <p:sp>
              <p:nvSpPr>
                <p:cNvPr id="2858" name="Google Shape;2858;p20"/>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9" name="Google Shape;2859;p20"/>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60" name="Google Shape;2860;p20"/>
              <p:cNvGrpSpPr/>
              <p:nvPr/>
            </p:nvGrpSpPr>
            <p:grpSpPr>
              <a:xfrm>
                <a:off x="8437418" y="1249718"/>
                <a:ext cx="235873" cy="221893"/>
                <a:chOff x="8437418" y="1249718"/>
                <a:chExt cx="235873" cy="221893"/>
              </a:xfrm>
            </p:grpSpPr>
            <p:sp>
              <p:nvSpPr>
                <p:cNvPr id="2861" name="Google Shape;2861;p20"/>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2" name="Google Shape;2862;p20"/>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3" name="Google Shape;2863;p20"/>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4" name="Google Shape;2864;p20"/>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65" name="Google Shape;2865;p20"/>
              <p:cNvGrpSpPr/>
              <p:nvPr/>
            </p:nvGrpSpPr>
            <p:grpSpPr>
              <a:xfrm>
                <a:off x="8433011" y="1095392"/>
                <a:ext cx="388579" cy="353169"/>
                <a:chOff x="8433011" y="1095392"/>
                <a:chExt cx="388579" cy="353169"/>
              </a:xfrm>
            </p:grpSpPr>
            <p:sp>
              <p:nvSpPr>
                <p:cNvPr id="2866" name="Google Shape;2866;p20"/>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7" name="Google Shape;2867;p20"/>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68" name="Google Shape;2868;p20"/>
              <p:cNvGrpSpPr/>
              <p:nvPr/>
            </p:nvGrpSpPr>
            <p:grpSpPr>
              <a:xfrm>
                <a:off x="8457991" y="456115"/>
                <a:ext cx="836175" cy="922341"/>
                <a:chOff x="8457991" y="456115"/>
                <a:chExt cx="836175" cy="922341"/>
              </a:xfrm>
            </p:grpSpPr>
            <p:sp>
              <p:nvSpPr>
                <p:cNvPr id="2869" name="Google Shape;2869;p20"/>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0" name="Google Shape;2870;p20"/>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1" name="Google Shape;2871;p20"/>
              <p:cNvGrpSpPr/>
              <p:nvPr/>
            </p:nvGrpSpPr>
            <p:grpSpPr>
              <a:xfrm>
                <a:off x="9017765" y="1062485"/>
                <a:ext cx="43394" cy="51843"/>
                <a:chOff x="9017765" y="1062485"/>
                <a:chExt cx="43394" cy="51843"/>
              </a:xfrm>
            </p:grpSpPr>
            <p:sp>
              <p:nvSpPr>
                <p:cNvPr id="2872" name="Google Shape;2872;p20"/>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3" name="Google Shape;2873;p20"/>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4" name="Google Shape;2874;p20"/>
              <p:cNvGrpSpPr/>
              <p:nvPr/>
            </p:nvGrpSpPr>
            <p:grpSpPr>
              <a:xfrm>
                <a:off x="8715085" y="603328"/>
                <a:ext cx="436817" cy="522335"/>
                <a:chOff x="8715085" y="603328"/>
                <a:chExt cx="436817" cy="522335"/>
              </a:xfrm>
            </p:grpSpPr>
            <p:sp>
              <p:nvSpPr>
                <p:cNvPr id="2875" name="Google Shape;2875;p20"/>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6" name="Google Shape;2876;p20"/>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77" name="Google Shape;2877;p20"/>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8" name="Google Shape;2878;p20"/>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9" name="Google Shape;2879;p20"/>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80" name="Google Shape;2880;p20"/>
            <p:cNvGrpSpPr/>
            <p:nvPr/>
          </p:nvGrpSpPr>
          <p:grpSpPr>
            <a:xfrm flipH="1">
              <a:off x="8127313" y="716372"/>
              <a:ext cx="1477581" cy="1710736"/>
              <a:chOff x="8390004" y="456115"/>
              <a:chExt cx="904162" cy="1046834"/>
            </a:xfrm>
          </p:grpSpPr>
          <p:grpSp>
            <p:nvGrpSpPr>
              <p:cNvPr id="2881" name="Google Shape;2881;p20"/>
              <p:cNvGrpSpPr/>
              <p:nvPr/>
            </p:nvGrpSpPr>
            <p:grpSpPr>
              <a:xfrm>
                <a:off x="8390004" y="1344626"/>
                <a:ext cx="193429" cy="158323"/>
                <a:chOff x="8390004" y="1344626"/>
                <a:chExt cx="193429" cy="158323"/>
              </a:xfrm>
            </p:grpSpPr>
            <p:sp>
              <p:nvSpPr>
                <p:cNvPr id="2882" name="Google Shape;2882;p20"/>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3" name="Google Shape;2883;p20"/>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84" name="Google Shape;2884;p20"/>
              <p:cNvGrpSpPr/>
              <p:nvPr/>
            </p:nvGrpSpPr>
            <p:grpSpPr>
              <a:xfrm>
                <a:off x="8437418" y="1249718"/>
                <a:ext cx="235873" cy="221893"/>
                <a:chOff x="8437418" y="1249718"/>
                <a:chExt cx="235873" cy="221893"/>
              </a:xfrm>
            </p:grpSpPr>
            <p:sp>
              <p:nvSpPr>
                <p:cNvPr id="2885" name="Google Shape;2885;p20"/>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6" name="Google Shape;2886;p20"/>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7" name="Google Shape;2887;p20"/>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8" name="Google Shape;2888;p20"/>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9" name="Google Shape;2889;p20"/>
              <p:cNvGrpSpPr/>
              <p:nvPr/>
            </p:nvGrpSpPr>
            <p:grpSpPr>
              <a:xfrm>
                <a:off x="8433011" y="1095392"/>
                <a:ext cx="388579" cy="353169"/>
                <a:chOff x="8433011" y="1095392"/>
                <a:chExt cx="388579" cy="353169"/>
              </a:xfrm>
            </p:grpSpPr>
            <p:sp>
              <p:nvSpPr>
                <p:cNvPr id="2890" name="Google Shape;2890;p20"/>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1" name="Google Shape;2891;p20"/>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2" name="Google Shape;2892;p20"/>
              <p:cNvGrpSpPr/>
              <p:nvPr/>
            </p:nvGrpSpPr>
            <p:grpSpPr>
              <a:xfrm>
                <a:off x="8457991" y="456115"/>
                <a:ext cx="836175" cy="922341"/>
                <a:chOff x="8457991" y="456115"/>
                <a:chExt cx="836175" cy="922341"/>
              </a:xfrm>
            </p:grpSpPr>
            <p:sp>
              <p:nvSpPr>
                <p:cNvPr id="2893" name="Google Shape;2893;p20"/>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4" name="Google Shape;2894;p20"/>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5" name="Google Shape;2895;p20"/>
              <p:cNvGrpSpPr/>
              <p:nvPr/>
            </p:nvGrpSpPr>
            <p:grpSpPr>
              <a:xfrm>
                <a:off x="9017765" y="1062485"/>
                <a:ext cx="43394" cy="51843"/>
                <a:chOff x="9017765" y="1062485"/>
                <a:chExt cx="43394" cy="51843"/>
              </a:xfrm>
            </p:grpSpPr>
            <p:sp>
              <p:nvSpPr>
                <p:cNvPr id="2896" name="Google Shape;2896;p20"/>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7" name="Google Shape;2897;p20"/>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8" name="Google Shape;2898;p20"/>
              <p:cNvGrpSpPr/>
              <p:nvPr/>
            </p:nvGrpSpPr>
            <p:grpSpPr>
              <a:xfrm>
                <a:off x="8715085" y="603328"/>
                <a:ext cx="436817" cy="522335"/>
                <a:chOff x="8715085" y="603328"/>
                <a:chExt cx="436817" cy="522335"/>
              </a:xfrm>
            </p:grpSpPr>
            <p:sp>
              <p:nvSpPr>
                <p:cNvPr id="2899" name="Google Shape;2899;p20"/>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0" name="Google Shape;2900;p20"/>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01" name="Google Shape;2901;p20"/>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2" name="Google Shape;2902;p20"/>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3" name="Google Shape;2903;p20"/>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04" name="Google Shape;2904;p20"/>
          <p:cNvGrpSpPr/>
          <p:nvPr/>
        </p:nvGrpSpPr>
        <p:grpSpPr>
          <a:xfrm>
            <a:off x="681449" y="7284913"/>
            <a:ext cx="2325543" cy="2324720"/>
            <a:chOff x="1209799" y="5559338"/>
            <a:chExt cx="2325543" cy="2324720"/>
          </a:xfrm>
        </p:grpSpPr>
        <p:grpSp>
          <p:nvGrpSpPr>
            <p:cNvPr id="2905" name="Google Shape;2905;p20"/>
            <p:cNvGrpSpPr/>
            <p:nvPr/>
          </p:nvGrpSpPr>
          <p:grpSpPr>
            <a:xfrm rot="8502245">
              <a:off x="1543643" y="5895190"/>
              <a:ext cx="1657853" cy="1653015"/>
              <a:chOff x="8171157" y="5416867"/>
              <a:chExt cx="1032469" cy="1029366"/>
            </a:xfrm>
          </p:grpSpPr>
          <p:grpSp>
            <p:nvGrpSpPr>
              <p:cNvPr id="2906" name="Google Shape;2906;p20"/>
              <p:cNvGrpSpPr/>
              <p:nvPr/>
            </p:nvGrpSpPr>
            <p:grpSpPr>
              <a:xfrm>
                <a:off x="8171157" y="5416867"/>
                <a:ext cx="705666" cy="1029366"/>
                <a:chOff x="8171157" y="5416867"/>
                <a:chExt cx="705666" cy="1029366"/>
              </a:xfrm>
            </p:grpSpPr>
            <p:grpSp>
              <p:nvGrpSpPr>
                <p:cNvPr id="2907" name="Google Shape;2907;p20"/>
                <p:cNvGrpSpPr/>
                <p:nvPr/>
              </p:nvGrpSpPr>
              <p:grpSpPr>
                <a:xfrm>
                  <a:off x="8171157" y="5416867"/>
                  <a:ext cx="705666" cy="1029366"/>
                  <a:chOff x="8171157" y="5416867"/>
                  <a:chExt cx="705666" cy="1029366"/>
                </a:xfrm>
              </p:grpSpPr>
              <p:sp>
                <p:nvSpPr>
                  <p:cNvPr id="2908" name="Google Shape;2908;p20"/>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9" name="Google Shape;2909;p20"/>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0" name="Google Shape;2910;p20"/>
                <p:cNvGrpSpPr/>
                <p:nvPr/>
              </p:nvGrpSpPr>
              <p:grpSpPr>
                <a:xfrm>
                  <a:off x="8751951" y="6169342"/>
                  <a:ext cx="120300" cy="28575"/>
                  <a:chOff x="8751951" y="6169342"/>
                  <a:chExt cx="120300" cy="28575"/>
                </a:xfrm>
              </p:grpSpPr>
              <p:sp>
                <p:nvSpPr>
                  <p:cNvPr id="2911" name="Google Shape;2911;p20"/>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20"/>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3" name="Google Shape;2913;p20"/>
                <p:cNvGrpSpPr/>
                <p:nvPr/>
              </p:nvGrpSpPr>
              <p:grpSpPr>
                <a:xfrm>
                  <a:off x="8751951" y="6060756"/>
                  <a:ext cx="120300" cy="28575"/>
                  <a:chOff x="8751951" y="6060756"/>
                  <a:chExt cx="120300" cy="28575"/>
                </a:xfrm>
              </p:grpSpPr>
              <p:sp>
                <p:nvSpPr>
                  <p:cNvPr id="2914" name="Google Shape;2914;p20"/>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5" name="Google Shape;2915;p20"/>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6" name="Google Shape;2916;p20"/>
                <p:cNvGrpSpPr/>
                <p:nvPr/>
              </p:nvGrpSpPr>
              <p:grpSpPr>
                <a:xfrm>
                  <a:off x="8751951" y="5952076"/>
                  <a:ext cx="120300" cy="28575"/>
                  <a:chOff x="8751951" y="5952076"/>
                  <a:chExt cx="120300" cy="28575"/>
                </a:xfrm>
              </p:grpSpPr>
              <p:sp>
                <p:nvSpPr>
                  <p:cNvPr id="2917" name="Google Shape;2917;p20"/>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20"/>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9" name="Google Shape;2919;p20"/>
                <p:cNvGrpSpPr/>
                <p:nvPr/>
              </p:nvGrpSpPr>
              <p:grpSpPr>
                <a:xfrm>
                  <a:off x="8751951" y="5843396"/>
                  <a:ext cx="120300" cy="28575"/>
                  <a:chOff x="8751951" y="5843396"/>
                  <a:chExt cx="120300" cy="28575"/>
                </a:xfrm>
              </p:grpSpPr>
              <p:sp>
                <p:nvSpPr>
                  <p:cNvPr id="2920" name="Google Shape;2920;p20"/>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20"/>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2" name="Google Shape;2922;p20"/>
                <p:cNvGrpSpPr/>
                <p:nvPr/>
              </p:nvGrpSpPr>
              <p:grpSpPr>
                <a:xfrm>
                  <a:off x="8751951" y="5734716"/>
                  <a:ext cx="120300" cy="28575"/>
                  <a:chOff x="8751951" y="5734716"/>
                  <a:chExt cx="120300" cy="28575"/>
                </a:xfrm>
              </p:grpSpPr>
              <p:sp>
                <p:nvSpPr>
                  <p:cNvPr id="2923" name="Google Shape;2923;p20"/>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20"/>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5" name="Google Shape;2925;p20"/>
                <p:cNvGrpSpPr/>
                <p:nvPr/>
              </p:nvGrpSpPr>
              <p:grpSpPr>
                <a:xfrm>
                  <a:off x="8751951" y="5626131"/>
                  <a:ext cx="120300" cy="28575"/>
                  <a:chOff x="8751951" y="5626131"/>
                  <a:chExt cx="120300" cy="28575"/>
                </a:xfrm>
              </p:grpSpPr>
              <p:sp>
                <p:nvSpPr>
                  <p:cNvPr id="2926" name="Google Shape;2926;p20"/>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7" name="Google Shape;2927;p20"/>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28" name="Google Shape;2928;p20"/>
                <p:cNvGrpSpPr/>
                <p:nvPr/>
              </p:nvGrpSpPr>
              <p:grpSpPr>
                <a:xfrm>
                  <a:off x="8751951" y="5517451"/>
                  <a:ext cx="120300" cy="28575"/>
                  <a:chOff x="8751951" y="5517451"/>
                  <a:chExt cx="120300" cy="28575"/>
                </a:xfrm>
              </p:grpSpPr>
              <p:sp>
                <p:nvSpPr>
                  <p:cNvPr id="2929" name="Google Shape;2929;p20"/>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20"/>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31" name="Google Shape;2931;p20"/>
              <p:cNvGrpSpPr/>
              <p:nvPr/>
            </p:nvGrpSpPr>
            <p:grpSpPr>
              <a:xfrm>
                <a:off x="8924353" y="5425249"/>
                <a:ext cx="279273" cy="1014793"/>
                <a:chOff x="8924353" y="5425249"/>
                <a:chExt cx="279273" cy="1014793"/>
              </a:xfrm>
            </p:grpSpPr>
            <p:sp>
              <p:nvSpPr>
                <p:cNvPr id="2932" name="Google Shape;2932;p20"/>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20"/>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4" name="Google Shape;2934;p20"/>
              <p:cNvGrpSpPr/>
              <p:nvPr/>
            </p:nvGrpSpPr>
            <p:grpSpPr>
              <a:xfrm>
                <a:off x="9085421" y="6300691"/>
                <a:ext cx="118205" cy="28575"/>
                <a:chOff x="9085421" y="6300691"/>
                <a:chExt cx="118205" cy="28575"/>
              </a:xfrm>
            </p:grpSpPr>
            <p:sp>
              <p:nvSpPr>
                <p:cNvPr id="2935" name="Google Shape;2935;p20"/>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20"/>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7" name="Google Shape;2937;p20"/>
              <p:cNvGrpSpPr/>
              <p:nvPr/>
            </p:nvGrpSpPr>
            <p:grpSpPr>
              <a:xfrm>
                <a:off x="9027794" y="6192107"/>
                <a:ext cx="175831" cy="28575"/>
                <a:chOff x="9027794" y="6192107"/>
                <a:chExt cx="175831" cy="28575"/>
              </a:xfrm>
            </p:grpSpPr>
            <p:sp>
              <p:nvSpPr>
                <p:cNvPr id="2938" name="Google Shape;2938;p20"/>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20"/>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0" name="Google Shape;2940;p20"/>
              <p:cNvGrpSpPr/>
              <p:nvPr/>
            </p:nvGrpSpPr>
            <p:grpSpPr>
              <a:xfrm>
                <a:off x="9085421" y="6083426"/>
                <a:ext cx="118205" cy="28575"/>
                <a:chOff x="9085421" y="6083426"/>
                <a:chExt cx="118205" cy="28575"/>
              </a:xfrm>
            </p:grpSpPr>
            <p:sp>
              <p:nvSpPr>
                <p:cNvPr id="2941" name="Google Shape;2941;p20"/>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20"/>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3" name="Google Shape;2943;p20"/>
              <p:cNvGrpSpPr/>
              <p:nvPr/>
            </p:nvGrpSpPr>
            <p:grpSpPr>
              <a:xfrm>
                <a:off x="9027794" y="5974746"/>
                <a:ext cx="175831" cy="28575"/>
                <a:chOff x="9027794" y="5974746"/>
                <a:chExt cx="175831" cy="28575"/>
              </a:xfrm>
            </p:grpSpPr>
            <p:sp>
              <p:nvSpPr>
                <p:cNvPr id="2944" name="Google Shape;2944;p20"/>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5" name="Google Shape;2945;p20"/>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6" name="Google Shape;2946;p20"/>
              <p:cNvGrpSpPr/>
              <p:nvPr/>
            </p:nvGrpSpPr>
            <p:grpSpPr>
              <a:xfrm>
                <a:off x="9085421" y="5866065"/>
                <a:ext cx="118205" cy="28575"/>
                <a:chOff x="9085421" y="5866065"/>
                <a:chExt cx="118205" cy="28575"/>
              </a:xfrm>
            </p:grpSpPr>
            <p:sp>
              <p:nvSpPr>
                <p:cNvPr id="2947" name="Google Shape;2947;p20"/>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20"/>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9" name="Google Shape;2949;p20"/>
              <p:cNvGrpSpPr/>
              <p:nvPr/>
            </p:nvGrpSpPr>
            <p:grpSpPr>
              <a:xfrm>
                <a:off x="9027794" y="5757481"/>
                <a:ext cx="175831" cy="28575"/>
                <a:chOff x="9027794" y="5757481"/>
                <a:chExt cx="175831" cy="28575"/>
              </a:xfrm>
            </p:grpSpPr>
            <p:sp>
              <p:nvSpPr>
                <p:cNvPr id="2950" name="Google Shape;2950;p20"/>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20"/>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2" name="Google Shape;2952;p20"/>
              <p:cNvGrpSpPr/>
              <p:nvPr/>
            </p:nvGrpSpPr>
            <p:grpSpPr>
              <a:xfrm>
                <a:off x="9085421" y="5648800"/>
                <a:ext cx="118205" cy="28575"/>
                <a:chOff x="9085421" y="5648800"/>
                <a:chExt cx="118205" cy="28575"/>
              </a:xfrm>
            </p:grpSpPr>
            <p:sp>
              <p:nvSpPr>
                <p:cNvPr id="2953" name="Google Shape;2953;p20"/>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20"/>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5" name="Google Shape;2955;p20"/>
              <p:cNvGrpSpPr/>
              <p:nvPr/>
            </p:nvGrpSpPr>
            <p:grpSpPr>
              <a:xfrm>
                <a:off x="9027794" y="5540120"/>
                <a:ext cx="175831" cy="28575"/>
                <a:chOff x="9027794" y="5540120"/>
                <a:chExt cx="175831" cy="28575"/>
              </a:xfrm>
            </p:grpSpPr>
            <p:sp>
              <p:nvSpPr>
                <p:cNvPr id="2956" name="Google Shape;2956;p20"/>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20"/>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8" name="Google Shape;2958;p20"/>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20"/>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0" name="Google Shape;2960;p20"/>
            <p:cNvGrpSpPr/>
            <p:nvPr/>
          </p:nvGrpSpPr>
          <p:grpSpPr>
            <a:xfrm rot="8502245">
              <a:off x="1543643" y="5895190"/>
              <a:ext cx="1657853" cy="1653015"/>
              <a:chOff x="8171157" y="5416867"/>
              <a:chExt cx="1032469" cy="1029366"/>
            </a:xfrm>
          </p:grpSpPr>
          <p:grpSp>
            <p:nvGrpSpPr>
              <p:cNvPr id="2961" name="Google Shape;2961;p20"/>
              <p:cNvGrpSpPr/>
              <p:nvPr/>
            </p:nvGrpSpPr>
            <p:grpSpPr>
              <a:xfrm>
                <a:off x="8171157" y="5416867"/>
                <a:ext cx="705666" cy="1029366"/>
                <a:chOff x="8171157" y="5416867"/>
                <a:chExt cx="705666" cy="1029366"/>
              </a:xfrm>
            </p:grpSpPr>
            <p:grpSp>
              <p:nvGrpSpPr>
                <p:cNvPr id="2962" name="Google Shape;2962;p20"/>
                <p:cNvGrpSpPr/>
                <p:nvPr/>
              </p:nvGrpSpPr>
              <p:grpSpPr>
                <a:xfrm>
                  <a:off x="8171157" y="5416867"/>
                  <a:ext cx="705666" cy="1029366"/>
                  <a:chOff x="8171157" y="5416867"/>
                  <a:chExt cx="705666" cy="1029366"/>
                </a:xfrm>
              </p:grpSpPr>
              <p:sp>
                <p:nvSpPr>
                  <p:cNvPr id="2963" name="Google Shape;2963;p20"/>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20"/>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5" name="Google Shape;2965;p20"/>
                <p:cNvGrpSpPr/>
                <p:nvPr/>
              </p:nvGrpSpPr>
              <p:grpSpPr>
                <a:xfrm>
                  <a:off x="8751951" y="6169342"/>
                  <a:ext cx="120300" cy="28575"/>
                  <a:chOff x="8751951" y="6169342"/>
                  <a:chExt cx="120300" cy="28575"/>
                </a:xfrm>
              </p:grpSpPr>
              <p:sp>
                <p:nvSpPr>
                  <p:cNvPr id="2966" name="Google Shape;2966;p20"/>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20"/>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8" name="Google Shape;2968;p20"/>
                <p:cNvGrpSpPr/>
                <p:nvPr/>
              </p:nvGrpSpPr>
              <p:grpSpPr>
                <a:xfrm>
                  <a:off x="8751951" y="6060756"/>
                  <a:ext cx="120300" cy="28575"/>
                  <a:chOff x="8751951" y="6060756"/>
                  <a:chExt cx="120300" cy="28575"/>
                </a:xfrm>
              </p:grpSpPr>
              <p:sp>
                <p:nvSpPr>
                  <p:cNvPr id="2969" name="Google Shape;2969;p20"/>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20"/>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1" name="Google Shape;2971;p20"/>
                <p:cNvGrpSpPr/>
                <p:nvPr/>
              </p:nvGrpSpPr>
              <p:grpSpPr>
                <a:xfrm>
                  <a:off x="8751951" y="5952076"/>
                  <a:ext cx="120300" cy="28575"/>
                  <a:chOff x="8751951" y="5952076"/>
                  <a:chExt cx="120300" cy="28575"/>
                </a:xfrm>
              </p:grpSpPr>
              <p:sp>
                <p:nvSpPr>
                  <p:cNvPr id="2972" name="Google Shape;2972;p20"/>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20"/>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4" name="Google Shape;2974;p20"/>
                <p:cNvGrpSpPr/>
                <p:nvPr/>
              </p:nvGrpSpPr>
              <p:grpSpPr>
                <a:xfrm>
                  <a:off x="8751951" y="5843396"/>
                  <a:ext cx="120300" cy="28575"/>
                  <a:chOff x="8751951" y="5843396"/>
                  <a:chExt cx="120300" cy="28575"/>
                </a:xfrm>
              </p:grpSpPr>
              <p:sp>
                <p:nvSpPr>
                  <p:cNvPr id="2975" name="Google Shape;2975;p20"/>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20"/>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7" name="Google Shape;2977;p20"/>
                <p:cNvGrpSpPr/>
                <p:nvPr/>
              </p:nvGrpSpPr>
              <p:grpSpPr>
                <a:xfrm>
                  <a:off x="8751951" y="5734716"/>
                  <a:ext cx="120300" cy="28575"/>
                  <a:chOff x="8751951" y="5734716"/>
                  <a:chExt cx="120300" cy="28575"/>
                </a:xfrm>
              </p:grpSpPr>
              <p:sp>
                <p:nvSpPr>
                  <p:cNvPr id="2978" name="Google Shape;2978;p20"/>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9" name="Google Shape;2979;p20"/>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0" name="Google Shape;2980;p20"/>
                <p:cNvGrpSpPr/>
                <p:nvPr/>
              </p:nvGrpSpPr>
              <p:grpSpPr>
                <a:xfrm>
                  <a:off x="8751951" y="5626131"/>
                  <a:ext cx="120300" cy="28575"/>
                  <a:chOff x="8751951" y="5626131"/>
                  <a:chExt cx="120300" cy="28575"/>
                </a:xfrm>
              </p:grpSpPr>
              <p:sp>
                <p:nvSpPr>
                  <p:cNvPr id="2981" name="Google Shape;2981;p20"/>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2" name="Google Shape;2982;p20"/>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3" name="Google Shape;2983;p20"/>
                <p:cNvGrpSpPr/>
                <p:nvPr/>
              </p:nvGrpSpPr>
              <p:grpSpPr>
                <a:xfrm>
                  <a:off x="8751951" y="5517451"/>
                  <a:ext cx="120300" cy="28575"/>
                  <a:chOff x="8751951" y="5517451"/>
                  <a:chExt cx="120300" cy="28575"/>
                </a:xfrm>
              </p:grpSpPr>
              <p:sp>
                <p:nvSpPr>
                  <p:cNvPr id="2984" name="Google Shape;2984;p20"/>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5" name="Google Shape;2985;p20"/>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86" name="Google Shape;2986;p20"/>
              <p:cNvGrpSpPr/>
              <p:nvPr/>
            </p:nvGrpSpPr>
            <p:grpSpPr>
              <a:xfrm>
                <a:off x="8924353" y="5425249"/>
                <a:ext cx="279273" cy="1014793"/>
                <a:chOff x="8924353" y="5425249"/>
                <a:chExt cx="279273" cy="1014793"/>
              </a:xfrm>
            </p:grpSpPr>
            <p:sp>
              <p:nvSpPr>
                <p:cNvPr id="2987" name="Google Shape;2987;p20"/>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8" name="Google Shape;2988;p20"/>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9" name="Google Shape;2989;p20"/>
              <p:cNvGrpSpPr/>
              <p:nvPr/>
            </p:nvGrpSpPr>
            <p:grpSpPr>
              <a:xfrm>
                <a:off x="9085421" y="6300691"/>
                <a:ext cx="118205" cy="28575"/>
                <a:chOff x="9085421" y="6300691"/>
                <a:chExt cx="118205" cy="28575"/>
              </a:xfrm>
            </p:grpSpPr>
            <p:sp>
              <p:nvSpPr>
                <p:cNvPr id="2990" name="Google Shape;2990;p20"/>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20"/>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2" name="Google Shape;2992;p20"/>
              <p:cNvGrpSpPr/>
              <p:nvPr/>
            </p:nvGrpSpPr>
            <p:grpSpPr>
              <a:xfrm>
                <a:off x="9027794" y="6192107"/>
                <a:ext cx="175831" cy="28575"/>
                <a:chOff x="9027794" y="6192107"/>
                <a:chExt cx="175831" cy="28575"/>
              </a:xfrm>
            </p:grpSpPr>
            <p:sp>
              <p:nvSpPr>
                <p:cNvPr id="2993" name="Google Shape;2993;p20"/>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4" name="Google Shape;2994;p20"/>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5" name="Google Shape;2995;p20"/>
              <p:cNvGrpSpPr/>
              <p:nvPr/>
            </p:nvGrpSpPr>
            <p:grpSpPr>
              <a:xfrm>
                <a:off x="9085421" y="6083426"/>
                <a:ext cx="118205" cy="28575"/>
                <a:chOff x="9085421" y="6083426"/>
                <a:chExt cx="118205" cy="28575"/>
              </a:xfrm>
            </p:grpSpPr>
            <p:sp>
              <p:nvSpPr>
                <p:cNvPr id="2996" name="Google Shape;2996;p20"/>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7" name="Google Shape;2997;p20"/>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8" name="Google Shape;2998;p20"/>
              <p:cNvGrpSpPr/>
              <p:nvPr/>
            </p:nvGrpSpPr>
            <p:grpSpPr>
              <a:xfrm>
                <a:off x="9027794" y="5974746"/>
                <a:ext cx="175831" cy="28575"/>
                <a:chOff x="9027794" y="5974746"/>
                <a:chExt cx="175831" cy="28575"/>
              </a:xfrm>
            </p:grpSpPr>
            <p:sp>
              <p:nvSpPr>
                <p:cNvPr id="2999" name="Google Shape;2999;p20"/>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20"/>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1" name="Google Shape;3001;p20"/>
              <p:cNvGrpSpPr/>
              <p:nvPr/>
            </p:nvGrpSpPr>
            <p:grpSpPr>
              <a:xfrm>
                <a:off x="9085421" y="5866065"/>
                <a:ext cx="118205" cy="28575"/>
                <a:chOff x="9085421" y="5866065"/>
                <a:chExt cx="118205" cy="28575"/>
              </a:xfrm>
            </p:grpSpPr>
            <p:sp>
              <p:nvSpPr>
                <p:cNvPr id="3002" name="Google Shape;3002;p20"/>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20"/>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4" name="Google Shape;3004;p20"/>
              <p:cNvGrpSpPr/>
              <p:nvPr/>
            </p:nvGrpSpPr>
            <p:grpSpPr>
              <a:xfrm>
                <a:off x="9027794" y="5757481"/>
                <a:ext cx="175831" cy="28575"/>
                <a:chOff x="9027794" y="5757481"/>
                <a:chExt cx="175831" cy="28575"/>
              </a:xfrm>
            </p:grpSpPr>
            <p:sp>
              <p:nvSpPr>
                <p:cNvPr id="3005" name="Google Shape;3005;p20"/>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6" name="Google Shape;3006;p20"/>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7" name="Google Shape;3007;p20"/>
              <p:cNvGrpSpPr/>
              <p:nvPr/>
            </p:nvGrpSpPr>
            <p:grpSpPr>
              <a:xfrm>
                <a:off x="9085421" y="5648800"/>
                <a:ext cx="118205" cy="28575"/>
                <a:chOff x="9085421" y="5648800"/>
                <a:chExt cx="118205" cy="28575"/>
              </a:xfrm>
            </p:grpSpPr>
            <p:sp>
              <p:nvSpPr>
                <p:cNvPr id="3008" name="Google Shape;3008;p20"/>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9" name="Google Shape;3009;p20"/>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0" name="Google Shape;3010;p20"/>
              <p:cNvGrpSpPr/>
              <p:nvPr/>
            </p:nvGrpSpPr>
            <p:grpSpPr>
              <a:xfrm>
                <a:off x="9027794" y="5540120"/>
                <a:ext cx="175831" cy="28575"/>
                <a:chOff x="9027794" y="5540120"/>
                <a:chExt cx="175831" cy="28575"/>
              </a:xfrm>
            </p:grpSpPr>
            <p:sp>
              <p:nvSpPr>
                <p:cNvPr id="3011" name="Google Shape;3011;p20"/>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20"/>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3" name="Google Shape;3013;p20"/>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4" name="Google Shape;3014;p20"/>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5" name="Google Shape;3015;p20"/>
          <p:cNvGrpSpPr/>
          <p:nvPr/>
        </p:nvGrpSpPr>
        <p:grpSpPr>
          <a:xfrm>
            <a:off x="16189108" y="7786428"/>
            <a:ext cx="1661977" cy="1823204"/>
            <a:chOff x="848858" y="802503"/>
            <a:chExt cx="1661977" cy="1823204"/>
          </a:xfrm>
        </p:grpSpPr>
        <p:grpSp>
          <p:nvGrpSpPr>
            <p:cNvPr id="3016" name="Google Shape;3016;p20"/>
            <p:cNvGrpSpPr/>
            <p:nvPr/>
          </p:nvGrpSpPr>
          <p:grpSpPr>
            <a:xfrm rot="1662196">
              <a:off x="1130426" y="972965"/>
              <a:ext cx="1098840" cy="1482279"/>
              <a:chOff x="8283797" y="2441867"/>
              <a:chExt cx="597407" cy="805871"/>
            </a:xfrm>
          </p:grpSpPr>
          <p:grpSp>
            <p:nvGrpSpPr>
              <p:cNvPr id="3017" name="Google Shape;3017;p20"/>
              <p:cNvGrpSpPr/>
              <p:nvPr/>
            </p:nvGrpSpPr>
            <p:grpSpPr>
              <a:xfrm>
                <a:off x="8284787" y="2441867"/>
                <a:ext cx="419765" cy="628420"/>
                <a:chOff x="8284787" y="2441867"/>
                <a:chExt cx="419765" cy="628420"/>
              </a:xfrm>
            </p:grpSpPr>
            <p:sp>
              <p:nvSpPr>
                <p:cNvPr id="3018" name="Google Shape;3018;p20"/>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9" name="Google Shape;3019;p20"/>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20" name="Google Shape;3020;p20"/>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21" name="Google Shape;3021;p20"/>
              <p:cNvGrpSpPr/>
              <p:nvPr/>
            </p:nvGrpSpPr>
            <p:grpSpPr>
              <a:xfrm>
                <a:off x="8460611" y="2441867"/>
                <a:ext cx="419676" cy="628420"/>
                <a:chOff x="8460611" y="2441867"/>
                <a:chExt cx="419676" cy="628420"/>
              </a:xfrm>
            </p:grpSpPr>
            <p:sp>
              <p:nvSpPr>
                <p:cNvPr id="3022" name="Google Shape;3022;p20"/>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20"/>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4" name="Google Shape;3024;p20"/>
              <p:cNvGrpSpPr/>
              <p:nvPr/>
            </p:nvGrpSpPr>
            <p:grpSpPr>
              <a:xfrm>
                <a:off x="8283797" y="2970942"/>
                <a:ext cx="597407" cy="276796"/>
                <a:chOff x="8283797" y="2970942"/>
                <a:chExt cx="597407" cy="276796"/>
              </a:xfrm>
            </p:grpSpPr>
            <p:grpSp>
              <p:nvGrpSpPr>
                <p:cNvPr id="3025" name="Google Shape;3025;p20"/>
                <p:cNvGrpSpPr/>
                <p:nvPr/>
              </p:nvGrpSpPr>
              <p:grpSpPr>
                <a:xfrm>
                  <a:off x="8283797" y="2970942"/>
                  <a:ext cx="276796" cy="276796"/>
                  <a:chOff x="8283797" y="2970942"/>
                  <a:chExt cx="276796" cy="276796"/>
                </a:xfrm>
              </p:grpSpPr>
              <p:sp>
                <p:nvSpPr>
                  <p:cNvPr id="3026" name="Google Shape;3026;p20"/>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20"/>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8" name="Google Shape;3028;p20"/>
                <p:cNvGrpSpPr/>
                <p:nvPr/>
              </p:nvGrpSpPr>
              <p:grpSpPr>
                <a:xfrm>
                  <a:off x="8604408" y="2970942"/>
                  <a:ext cx="276796" cy="276796"/>
                  <a:chOff x="8604408" y="2970942"/>
                  <a:chExt cx="276796" cy="276796"/>
                </a:xfrm>
              </p:grpSpPr>
              <p:sp>
                <p:nvSpPr>
                  <p:cNvPr id="3029" name="Google Shape;3029;p20"/>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0" name="Google Shape;3030;p20"/>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031" name="Google Shape;3031;p20"/>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2" name="Google Shape;3032;p20"/>
            <p:cNvGrpSpPr/>
            <p:nvPr/>
          </p:nvGrpSpPr>
          <p:grpSpPr>
            <a:xfrm rot="1662196">
              <a:off x="1130426" y="972965"/>
              <a:ext cx="1098840" cy="1482279"/>
              <a:chOff x="8283797" y="2441867"/>
              <a:chExt cx="597407" cy="805871"/>
            </a:xfrm>
          </p:grpSpPr>
          <p:grpSp>
            <p:nvGrpSpPr>
              <p:cNvPr id="3033" name="Google Shape;3033;p20"/>
              <p:cNvGrpSpPr/>
              <p:nvPr/>
            </p:nvGrpSpPr>
            <p:grpSpPr>
              <a:xfrm>
                <a:off x="8284787" y="2441867"/>
                <a:ext cx="419765" cy="628420"/>
                <a:chOff x="8284787" y="2441867"/>
                <a:chExt cx="419765" cy="628420"/>
              </a:xfrm>
            </p:grpSpPr>
            <p:sp>
              <p:nvSpPr>
                <p:cNvPr id="3034" name="Google Shape;3034;p20"/>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5" name="Google Shape;3035;p20"/>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36" name="Google Shape;3036;p20"/>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7" name="Google Shape;3037;p20"/>
              <p:cNvGrpSpPr/>
              <p:nvPr/>
            </p:nvGrpSpPr>
            <p:grpSpPr>
              <a:xfrm>
                <a:off x="8460611" y="2441867"/>
                <a:ext cx="419676" cy="628420"/>
                <a:chOff x="8460611" y="2441867"/>
                <a:chExt cx="419676" cy="628420"/>
              </a:xfrm>
            </p:grpSpPr>
            <p:sp>
              <p:nvSpPr>
                <p:cNvPr id="3038" name="Google Shape;3038;p20"/>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20"/>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0" name="Google Shape;3040;p20"/>
              <p:cNvGrpSpPr/>
              <p:nvPr/>
            </p:nvGrpSpPr>
            <p:grpSpPr>
              <a:xfrm>
                <a:off x="8283797" y="2970942"/>
                <a:ext cx="597407" cy="276796"/>
                <a:chOff x="8283797" y="2970942"/>
                <a:chExt cx="597407" cy="276796"/>
              </a:xfrm>
            </p:grpSpPr>
            <p:grpSp>
              <p:nvGrpSpPr>
                <p:cNvPr id="3041" name="Google Shape;3041;p20"/>
                <p:cNvGrpSpPr/>
                <p:nvPr/>
              </p:nvGrpSpPr>
              <p:grpSpPr>
                <a:xfrm>
                  <a:off x="8283797" y="2970942"/>
                  <a:ext cx="276796" cy="276796"/>
                  <a:chOff x="8283797" y="2970942"/>
                  <a:chExt cx="276796" cy="276796"/>
                </a:xfrm>
              </p:grpSpPr>
              <p:sp>
                <p:nvSpPr>
                  <p:cNvPr id="3042" name="Google Shape;3042;p20"/>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20"/>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4" name="Google Shape;3044;p20"/>
                <p:cNvGrpSpPr/>
                <p:nvPr/>
              </p:nvGrpSpPr>
              <p:grpSpPr>
                <a:xfrm>
                  <a:off x="8604408" y="2970942"/>
                  <a:ext cx="276796" cy="276796"/>
                  <a:chOff x="8604408" y="2970942"/>
                  <a:chExt cx="276796" cy="276796"/>
                </a:xfrm>
              </p:grpSpPr>
              <p:sp>
                <p:nvSpPr>
                  <p:cNvPr id="3045" name="Google Shape;3045;p20"/>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6" name="Google Shape;3046;p20"/>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047" name="Google Shape;3047;p20"/>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48" name="Google Shape;3048;p20"/>
          <p:cNvGrpSpPr/>
          <p:nvPr/>
        </p:nvGrpSpPr>
        <p:grpSpPr>
          <a:xfrm rot="142713">
            <a:off x="16579979" y="5797835"/>
            <a:ext cx="1385334" cy="1640104"/>
            <a:chOff x="15662019" y="7573647"/>
            <a:chExt cx="1385387" cy="1640167"/>
          </a:xfrm>
        </p:grpSpPr>
        <p:grpSp>
          <p:nvGrpSpPr>
            <p:cNvPr id="3049" name="Google Shape;3049;p20"/>
            <p:cNvGrpSpPr/>
            <p:nvPr/>
          </p:nvGrpSpPr>
          <p:grpSpPr>
            <a:xfrm>
              <a:off x="15662019" y="7580072"/>
              <a:ext cx="1385387" cy="1633742"/>
              <a:chOff x="4444301" y="5303307"/>
              <a:chExt cx="837446" cy="987573"/>
            </a:xfrm>
          </p:grpSpPr>
          <p:grpSp>
            <p:nvGrpSpPr>
              <p:cNvPr id="3050" name="Google Shape;3050;p20"/>
              <p:cNvGrpSpPr/>
              <p:nvPr/>
            </p:nvGrpSpPr>
            <p:grpSpPr>
              <a:xfrm>
                <a:off x="4447958" y="5864581"/>
                <a:ext cx="411276" cy="403725"/>
                <a:chOff x="4447958" y="5864581"/>
                <a:chExt cx="411276" cy="403725"/>
              </a:xfrm>
            </p:grpSpPr>
            <p:sp>
              <p:nvSpPr>
                <p:cNvPr id="3051" name="Google Shape;3051;p20"/>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2" name="Google Shape;3052;p20"/>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3" name="Google Shape;3053;p20"/>
              <p:cNvGrpSpPr/>
              <p:nvPr/>
            </p:nvGrpSpPr>
            <p:grpSpPr>
              <a:xfrm>
                <a:off x="4444301" y="6116630"/>
                <a:ext cx="191552" cy="174250"/>
                <a:chOff x="4444301" y="6116630"/>
                <a:chExt cx="191552" cy="174250"/>
              </a:xfrm>
            </p:grpSpPr>
            <p:sp>
              <p:nvSpPr>
                <p:cNvPr id="3054" name="Google Shape;3054;p20"/>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20"/>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6" name="Google Shape;3056;p20"/>
              <p:cNvGrpSpPr/>
              <p:nvPr/>
            </p:nvGrpSpPr>
            <p:grpSpPr>
              <a:xfrm>
                <a:off x="4462311" y="5636933"/>
                <a:ext cx="572525" cy="575651"/>
                <a:chOff x="4462311" y="5636933"/>
                <a:chExt cx="572525" cy="575651"/>
              </a:xfrm>
            </p:grpSpPr>
            <p:sp>
              <p:nvSpPr>
                <p:cNvPr id="3057" name="Google Shape;3057;p20"/>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8" name="Google Shape;3058;p20"/>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9" name="Google Shape;3059;p20"/>
              <p:cNvGrpSpPr/>
              <p:nvPr/>
            </p:nvGrpSpPr>
            <p:grpSpPr>
              <a:xfrm>
                <a:off x="4751814" y="5483009"/>
                <a:ext cx="402028" cy="354862"/>
                <a:chOff x="4751814" y="5483009"/>
                <a:chExt cx="402028" cy="354862"/>
              </a:xfrm>
            </p:grpSpPr>
            <p:sp>
              <p:nvSpPr>
                <p:cNvPr id="3060" name="Google Shape;3060;p20"/>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1" name="Google Shape;3061;p20"/>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2" name="Google Shape;3062;p20"/>
              <p:cNvGrpSpPr/>
              <p:nvPr/>
            </p:nvGrpSpPr>
            <p:grpSpPr>
              <a:xfrm>
                <a:off x="4865542" y="5303307"/>
                <a:ext cx="416205" cy="387402"/>
                <a:chOff x="4865542" y="5303307"/>
                <a:chExt cx="416205" cy="387402"/>
              </a:xfrm>
            </p:grpSpPr>
            <p:sp>
              <p:nvSpPr>
                <p:cNvPr id="3063" name="Google Shape;3063;p20"/>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20"/>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5" name="Google Shape;3065;p20"/>
              <p:cNvGrpSpPr/>
              <p:nvPr/>
            </p:nvGrpSpPr>
            <p:grpSpPr>
              <a:xfrm>
                <a:off x="4804248" y="5401592"/>
                <a:ext cx="421233" cy="357222"/>
                <a:chOff x="4804248" y="5401592"/>
                <a:chExt cx="421233" cy="357222"/>
              </a:xfrm>
            </p:grpSpPr>
            <p:sp>
              <p:nvSpPr>
                <p:cNvPr id="3066" name="Google Shape;3066;p20"/>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20"/>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8" name="Google Shape;3068;p20"/>
              <p:cNvGrpSpPr/>
              <p:nvPr/>
            </p:nvGrpSpPr>
            <p:grpSpPr>
              <a:xfrm>
                <a:off x="4680264" y="5562151"/>
                <a:ext cx="421201" cy="357254"/>
                <a:chOff x="4680264" y="5562151"/>
                <a:chExt cx="421201" cy="357254"/>
              </a:xfrm>
            </p:grpSpPr>
            <p:sp>
              <p:nvSpPr>
                <p:cNvPr id="3069" name="Google Shape;3069;p20"/>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0" name="Google Shape;3070;p20"/>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1" name="Google Shape;3071;p20"/>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72" name="Google Shape;3072;p20"/>
              <p:cNvGrpSpPr/>
              <p:nvPr/>
            </p:nvGrpSpPr>
            <p:grpSpPr>
              <a:xfrm>
                <a:off x="4661227" y="5807423"/>
                <a:ext cx="195857" cy="208030"/>
                <a:chOff x="4661227" y="5807423"/>
                <a:chExt cx="195857" cy="208030"/>
              </a:xfrm>
            </p:grpSpPr>
            <p:sp>
              <p:nvSpPr>
                <p:cNvPr id="3073" name="Google Shape;3073;p20"/>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4" name="Google Shape;3074;p20"/>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5" name="Google Shape;3075;p20"/>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6" name="Google Shape;3076;p20"/>
            <p:cNvGrpSpPr/>
            <p:nvPr/>
          </p:nvGrpSpPr>
          <p:grpSpPr>
            <a:xfrm>
              <a:off x="15662019" y="7573647"/>
              <a:ext cx="1385387" cy="1633742"/>
              <a:chOff x="4444301" y="5303307"/>
              <a:chExt cx="837446" cy="987573"/>
            </a:xfrm>
          </p:grpSpPr>
          <p:grpSp>
            <p:nvGrpSpPr>
              <p:cNvPr id="3077" name="Google Shape;3077;p20"/>
              <p:cNvGrpSpPr/>
              <p:nvPr/>
            </p:nvGrpSpPr>
            <p:grpSpPr>
              <a:xfrm>
                <a:off x="4447958" y="5864581"/>
                <a:ext cx="411276" cy="403725"/>
                <a:chOff x="4447958" y="5864581"/>
                <a:chExt cx="411276" cy="403725"/>
              </a:xfrm>
            </p:grpSpPr>
            <p:sp>
              <p:nvSpPr>
                <p:cNvPr id="3078" name="Google Shape;3078;p20"/>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20"/>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0" name="Google Shape;3080;p20"/>
              <p:cNvGrpSpPr/>
              <p:nvPr/>
            </p:nvGrpSpPr>
            <p:grpSpPr>
              <a:xfrm>
                <a:off x="4444301" y="6116630"/>
                <a:ext cx="191552" cy="174250"/>
                <a:chOff x="4444301" y="6116630"/>
                <a:chExt cx="191552" cy="174250"/>
              </a:xfrm>
            </p:grpSpPr>
            <p:sp>
              <p:nvSpPr>
                <p:cNvPr id="3081" name="Google Shape;3081;p20"/>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20"/>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3" name="Google Shape;3083;p20"/>
              <p:cNvGrpSpPr/>
              <p:nvPr/>
            </p:nvGrpSpPr>
            <p:grpSpPr>
              <a:xfrm>
                <a:off x="4462311" y="5636933"/>
                <a:ext cx="572525" cy="575651"/>
                <a:chOff x="4462311" y="5636933"/>
                <a:chExt cx="572525" cy="575651"/>
              </a:xfrm>
            </p:grpSpPr>
            <p:sp>
              <p:nvSpPr>
                <p:cNvPr id="3084" name="Google Shape;3084;p20"/>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20"/>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6" name="Google Shape;3086;p20"/>
              <p:cNvGrpSpPr/>
              <p:nvPr/>
            </p:nvGrpSpPr>
            <p:grpSpPr>
              <a:xfrm>
                <a:off x="4751814" y="5483009"/>
                <a:ext cx="402028" cy="354862"/>
                <a:chOff x="4751814" y="5483009"/>
                <a:chExt cx="402028" cy="354862"/>
              </a:xfrm>
            </p:grpSpPr>
            <p:sp>
              <p:nvSpPr>
                <p:cNvPr id="3087" name="Google Shape;3087;p20"/>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8" name="Google Shape;3088;p20"/>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9" name="Google Shape;3089;p20"/>
              <p:cNvGrpSpPr/>
              <p:nvPr/>
            </p:nvGrpSpPr>
            <p:grpSpPr>
              <a:xfrm>
                <a:off x="4865542" y="5303307"/>
                <a:ext cx="416205" cy="387402"/>
                <a:chOff x="4865542" y="5303307"/>
                <a:chExt cx="416205" cy="387402"/>
              </a:xfrm>
            </p:grpSpPr>
            <p:sp>
              <p:nvSpPr>
                <p:cNvPr id="3090" name="Google Shape;3090;p20"/>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20"/>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2" name="Google Shape;3092;p20"/>
              <p:cNvGrpSpPr/>
              <p:nvPr/>
            </p:nvGrpSpPr>
            <p:grpSpPr>
              <a:xfrm>
                <a:off x="4804248" y="5401592"/>
                <a:ext cx="421233" cy="357222"/>
                <a:chOff x="4804248" y="5401592"/>
                <a:chExt cx="421233" cy="357222"/>
              </a:xfrm>
            </p:grpSpPr>
            <p:sp>
              <p:nvSpPr>
                <p:cNvPr id="3093" name="Google Shape;3093;p20"/>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20"/>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5" name="Google Shape;3095;p20"/>
              <p:cNvGrpSpPr/>
              <p:nvPr/>
            </p:nvGrpSpPr>
            <p:grpSpPr>
              <a:xfrm>
                <a:off x="4680264" y="5562151"/>
                <a:ext cx="421201" cy="357254"/>
                <a:chOff x="4680264" y="5562151"/>
                <a:chExt cx="421201" cy="357254"/>
              </a:xfrm>
            </p:grpSpPr>
            <p:sp>
              <p:nvSpPr>
                <p:cNvPr id="3096" name="Google Shape;3096;p20"/>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20"/>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8" name="Google Shape;3098;p20"/>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99" name="Google Shape;3099;p20"/>
              <p:cNvGrpSpPr/>
              <p:nvPr/>
            </p:nvGrpSpPr>
            <p:grpSpPr>
              <a:xfrm>
                <a:off x="4661227" y="5807423"/>
                <a:ext cx="195857" cy="208030"/>
                <a:chOff x="4661227" y="5807423"/>
                <a:chExt cx="195857" cy="208030"/>
              </a:xfrm>
            </p:grpSpPr>
            <p:sp>
              <p:nvSpPr>
                <p:cNvPr id="3100" name="Google Shape;3100;p20"/>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20"/>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2" name="Google Shape;3102;p20"/>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This bundle includes">
  <p:cSld name="CUSTOM_21">
    <p:spTree>
      <p:nvGrpSpPr>
        <p:cNvPr id="1" name="Shape 577"/>
        <p:cNvGrpSpPr/>
        <p:nvPr/>
      </p:nvGrpSpPr>
      <p:grpSpPr>
        <a:xfrm>
          <a:off x="0" y="0"/>
          <a:ext cx="0" cy="0"/>
          <a:chOff x="0" y="0"/>
          <a:chExt cx="0" cy="0"/>
        </a:xfrm>
      </p:grpSpPr>
      <p:sp>
        <p:nvSpPr>
          <p:cNvPr id="578" name="Google Shape;578;p3"/>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
          <p:cNvSpPr/>
          <p:nvPr/>
        </p:nvSpPr>
        <p:spPr>
          <a:xfrm>
            <a:off x="1090650" y="2800290"/>
            <a:ext cx="16106666" cy="643362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
          <p:cNvSpPr txBox="1"/>
          <p:nvPr/>
        </p:nvSpPr>
        <p:spPr>
          <a:xfrm>
            <a:off x="2047538" y="876919"/>
            <a:ext cx="14764200" cy="12006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6000" b="1">
                <a:solidFill>
                  <a:schemeClr val="dk1"/>
                </a:solidFill>
                <a:latin typeface="Pompiere"/>
                <a:ea typeface="Pompiere"/>
                <a:cs typeface="Pompiere"/>
                <a:sym typeface="Pompiere"/>
              </a:rPr>
              <a:t>This bundle includes the following layouts:</a:t>
            </a:r>
            <a:endParaRPr sz="6000" b="1">
              <a:solidFill>
                <a:schemeClr val="dk1"/>
              </a:solidFill>
              <a:latin typeface="Pompiere"/>
              <a:ea typeface="Pompiere"/>
              <a:cs typeface="Pompiere"/>
              <a:sym typeface="Pompiere"/>
            </a:endParaRPr>
          </a:p>
        </p:txBody>
      </p:sp>
      <p:sp>
        <p:nvSpPr>
          <p:cNvPr id="582" name="Google Shape;582;p3"/>
          <p:cNvSpPr txBox="1"/>
          <p:nvPr/>
        </p:nvSpPr>
        <p:spPr>
          <a:xfrm>
            <a:off x="1518975" y="3087100"/>
            <a:ext cx="14378400" cy="4989000"/>
          </a:xfrm>
          <a:prstGeom prst="rect">
            <a:avLst/>
          </a:prstGeom>
          <a:noFill/>
          <a:ln>
            <a:noFill/>
          </a:ln>
        </p:spPr>
        <p:txBody>
          <a:bodyPr spcFirstLastPara="1" wrap="square" lIns="137150" tIns="137150" rIns="137150" bIns="137150" anchor="t" anchorCtr="0">
            <a:noAutofit/>
          </a:bodyPr>
          <a:lstStyle/>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Frayer model</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Weekly planner</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Station rotation</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Choice board</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Bingo</a:t>
            </a:r>
            <a:endParaRPr sz="2600">
              <a:latin typeface="Questrial"/>
              <a:ea typeface="Questrial"/>
              <a:cs typeface="Questrial"/>
              <a:sym typeface="Questrial"/>
            </a:endParaRPr>
          </a:p>
          <a:p>
            <a:pPr marL="685800" lvl="0" indent="-508000" algn="l" rtl="0">
              <a:spcBef>
                <a:spcPts val="0"/>
              </a:spcBef>
              <a:spcAft>
                <a:spcPts val="0"/>
              </a:spcAft>
              <a:buClr>
                <a:schemeClr val="dk1"/>
              </a:buClr>
              <a:buSzPts val="2600"/>
              <a:buFont typeface="Questrial"/>
              <a:buChar char="✎"/>
            </a:pPr>
            <a:r>
              <a:rPr lang="en" sz="2600">
                <a:solidFill>
                  <a:schemeClr val="dk1"/>
                </a:solidFill>
                <a:latin typeface="Questrial"/>
                <a:ea typeface="Questrial"/>
                <a:cs typeface="Questrial"/>
                <a:sym typeface="Questrial"/>
              </a:rPr>
              <a:t>One, two, three and four blocks for analysis, comparisons and free writing</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Class debate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Parts of a story</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Collecting evidence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Cause and effect / Causes and consequences</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Hierarchy diagrams</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Bracket Challenge</a:t>
            </a:r>
            <a:endParaRPr sz="2600">
              <a:latin typeface="Questrial"/>
              <a:ea typeface="Questrial"/>
              <a:cs typeface="Questrial"/>
              <a:sym typeface="Questrial"/>
            </a:endParaRPr>
          </a:p>
          <a:p>
            <a:pPr marL="685800" lvl="0" indent="-508000" algn="l" rtl="0">
              <a:spcBef>
                <a:spcPts val="0"/>
              </a:spcBef>
              <a:spcAft>
                <a:spcPts val="0"/>
              </a:spcAft>
              <a:buSzPts val="2600"/>
              <a:buFont typeface="Questrial"/>
              <a:buChar char="✎"/>
            </a:pPr>
            <a:r>
              <a:rPr lang="en" sz="2600">
                <a:latin typeface="Questrial"/>
                <a:ea typeface="Questrial"/>
                <a:cs typeface="Questrial"/>
                <a:sym typeface="Questrial"/>
              </a:rPr>
              <a:t>Morning meeting template</a:t>
            </a:r>
            <a:endParaRPr sz="2600">
              <a:latin typeface="Questrial"/>
              <a:ea typeface="Questrial"/>
              <a:cs typeface="Questrial"/>
              <a:sym typeface="Questrial"/>
            </a:endParaRPr>
          </a:p>
        </p:txBody>
      </p:sp>
      <p:sp>
        <p:nvSpPr>
          <p:cNvPr id="583" name="Google Shape;583;p3"/>
          <p:cNvSpPr txBox="1"/>
          <p:nvPr/>
        </p:nvSpPr>
        <p:spPr>
          <a:xfrm>
            <a:off x="1361750" y="8602575"/>
            <a:ext cx="15636000" cy="6195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1500">
                <a:latin typeface="Questrial"/>
                <a:ea typeface="Questrial"/>
                <a:cs typeface="Questrial"/>
                <a:sym typeface="Questrial"/>
              </a:rPr>
              <a:t>*Use them in PowerPoint or Google Slides. Or customize them, save them as JPEG and use them in Google Jamboard or Microsoft Whiteboard. - Or print them out if you prefer. - </a:t>
            </a:r>
            <a:endParaRPr sz="1500">
              <a:latin typeface="Questrial"/>
              <a:ea typeface="Questrial"/>
              <a:cs typeface="Questrial"/>
              <a:sym typeface="Questrial"/>
            </a:endParaRPr>
          </a:p>
        </p:txBody>
      </p:sp>
      <p:sp>
        <p:nvSpPr>
          <p:cNvPr id="584" name="Google Shape;584;p3"/>
          <p:cNvSpPr/>
          <p:nvPr/>
        </p:nvSpPr>
        <p:spPr>
          <a:xfrm>
            <a:off x="16297200" y="2496550"/>
            <a:ext cx="1262950" cy="1124717"/>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
          <p:cNvSpPr/>
          <p:nvPr/>
        </p:nvSpPr>
        <p:spPr>
          <a:xfrm flipH="1">
            <a:off x="748375" y="2496550"/>
            <a:ext cx="1262950" cy="1124717"/>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
          <p:cNvSpPr/>
          <p:nvPr/>
        </p:nvSpPr>
        <p:spPr>
          <a:xfrm rot="10800000" flipH="1">
            <a:off x="16434562" y="8323676"/>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
          <p:cNvSpPr/>
          <p:nvPr/>
        </p:nvSpPr>
        <p:spPr>
          <a:xfrm rot="10800000">
            <a:off x="885737" y="8323676"/>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Hierarchy diagram 02">
  <p:cSld name="CUSTOM_21_2_1">
    <p:spTree>
      <p:nvGrpSpPr>
        <p:cNvPr id="1" name="Shape 693"/>
        <p:cNvGrpSpPr/>
        <p:nvPr/>
      </p:nvGrpSpPr>
      <p:grpSpPr>
        <a:xfrm>
          <a:off x="0" y="0"/>
          <a:ext cx="0" cy="0"/>
          <a:chOff x="0" y="0"/>
          <a:chExt cx="0" cy="0"/>
        </a:xfrm>
      </p:grpSpPr>
      <p:cxnSp>
        <p:nvCxnSpPr>
          <p:cNvPr id="694" name="Google Shape;694;p5"/>
          <p:cNvCxnSpPr/>
          <p:nvPr/>
        </p:nvCxnSpPr>
        <p:spPr>
          <a:xfrm rot="10800000">
            <a:off x="3737887" y="3806503"/>
            <a:ext cx="0" cy="4830600"/>
          </a:xfrm>
          <a:prstGeom prst="straightConnector1">
            <a:avLst/>
          </a:prstGeom>
          <a:noFill/>
          <a:ln w="38100" cap="rnd" cmpd="sng">
            <a:solidFill>
              <a:schemeClr val="dk1"/>
            </a:solidFill>
            <a:prstDash val="solid"/>
            <a:round/>
            <a:headEnd type="none" w="med" len="med"/>
            <a:tailEnd type="none" w="med" len="med"/>
          </a:ln>
        </p:spPr>
      </p:cxnSp>
      <p:sp>
        <p:nvSpPr>
          <p:cNvPr id="695" name="Google Shape;695;p5"/>
          <p:cNvSpPr/>
          <p:nvPr/>
        </p:nvSpPr>
        <p:spPr>
          <a:xfrm>
            <a:off x="1218425" y="403735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6" name="Google Shape;696;p5"/>
          <p:cNvSpPr/>
          <p:nvPr/>
        </p:nvSpPr>
        <p:spPr>
          <a:xfrm>
            <a:off x="1218425" y="626866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7" name="Google Shape;697;p5"/>
          <p:cNvSpPr/>
          <p:nvPr/>
        </p:nvSpPr>
        <p:spPr>
          <a:xfrm>
            <a:off x="1218425" y="736893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98" name="Google Shape;698;p5"/>
          <p:cNvSpPr/>
          <p:nvPr/>
        </p:nvSpPr>
        <p:spPr>
          <a:xfrm>
            <a:off x="1218425" y="846921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cxnSp>
        <p:nvCxnSpPr>
          <p:cNvPr id="699" name="Google Shape;699;p5"/>
          <p:cNvCxnSpPr/>
          <p:nvPr/>
        </p:nvCxnSpPr>
        <p:spPr>
          <a:xfrm rot="10800000">
            <a:off x="14562414" y="3806503"/>
            <a:ext cx="0" cy="4830600"/>
          </a:xfrm>
          <a:prstGeom prst="straightConnector1">
            <a:avLst/>
          </a:prstGeom>
          <a:noFill/>
          <a:ln w="38100" cap="rnd" cmpd="sng">
            <a:solidFill>
              <a:schemeClr val="dk1"/>
            </a:solidFill>
            <a:prstDash val="solid"/>
            <a:round/>
            <a:headEnd type="none" w="med" len="med"/>
            <a:tailEnd type="none" w="med" len="med"/>
          </a:ln>
        </p:spPr>
      </p:cxnSp>
      <p:cxnSp>
        <p:nvCxnSpPr>
          <p:cNvPr id="700" name="Google Shape;700;p5"/>
          <p:cNvCxnSpPr>
            <a:endCxn id="701" idx="0"/>
          </p:cNvCxnSpPr>
          <p:nvPr/>
        </p:nvCxnSpPr>
        <p:spPr>
          <a:xfrm>
            <a:off x="9131999" y="3275757"/>
            <a:ext cx="12000" cy="5196000"/>
          </a:xfrm>
          <a:prstGeom prst="straightConnector1">
            <a:avLst/>
          </a:prstGeom>
          <a:noFill/>
          <a:ln w="38100" cap="rnd" cmpd="sng">
            <a:solidFill>
              <a:schemeClr val="dk1"/>
            </a:solidFill>
            <a:prstDash val="solid"/>
            <a:round/>
            <a:headEnd type="none" w="med" len="med"/>
            <a:tailEnd type="none" w="med" len="med"/>
          </a:ln>
        </p:spPr>
      </p:cxnSp>
      <p:cxnSp>
        <p:nvCxnSpPr>
          <p:cNvPr id="702" name="Google Shape;702;p5"/>
          <p:cNvCxnSpPr/>
          <p:nvPr/>
        </p:nvCxnSpPr>
        <p:spPr>
          <a:xfrm>
            <a:off x="3756873" y="3806704"/>
            <a:ext cx="10796700" cy="0"/>
          </a:xfrm>
          <a:prstGeom prst="straightConnector1">
            <a:avLst/>
          </a:prstGeom>
          <a:noFill/>
          <a:ln w="38100" cap="rnd" cmpd="sng">
            <a:solidFill>
              <a:schemeClr val="dk1"/>
            </a:solidFill>
            <a:prstDash val="solid"/>
            <a:round/>
            <a:headEnd type="none" w="med" len="med"/>
            <a:tailEnd type="none" w="med" len="med"/>
          </a:ln>
        </p:spPr>
      </p:cxnSp>
      <p:sp>
        <p:nvSpPr>
          <p:cNvPr id="703" name="Google Shape;703;p5"/>
          <p:cNvSpPr/>
          <p:nvPr/>
        </p:nvSpPr>
        <p:spPr>
          <a:xfrm>
            <a:off x="1223275" y="51530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4" name="Google Shape;704;p5"/>
          <p:cNvSpPr/>
          <p:nvPr/>
        </p:nvSpPr>
        <p:spPr>
          <a:xfrm>
            <a:off x="6652525" y="405273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5" name="Google Shape;705;p5"/>
          <p:cNvSpPr/>
          <p:nvPr/>
        </p:nvSpPr>
        <p:spPr>
          <a:xfrm>
            <a:off x="6652525" y="628405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6" name="Google Shape;706;p5"/>
          <p:cNvSpPr/>
          <p:nvPr/>
        </p:nvSpPr>
        <p:spPr>
          <a:xfrm>
            <a:off x="6652525" y="738432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7" name="Google Shape;707;p5"/>
          <p:cNvSpPr/>
          <p:nvPr/>
        </p:nvSpPr>
        <p:spPr>
          <a:xfrm>
            <a:off x="6652525" y="84846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8" name="Google Shape;708;p5"/>
          <p:cNvSpPr/>
          <p:nvPr/>
        </p:nvSpPr>
        <p:spPr>
          <a:xfrm>
            <a:off x="6657375" y="5168388"/>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09" name="Google Shape;709;p5"/>
          <p:cNvSpPr/>
          <p:nvPr/>
        </p:nvSpPr>
        <p:spPr>
          <a:xfrm>
            <a:off x="12091475" y="406811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0" name="Google Shape;710;p5"/>
          <p:cNvSpPr/>
          <p:nvPr/>
        </p:nvSpPr>
        <p:spPr>
          <a:xfrm>
            <a:off x="12091475" y="629942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1" name="Google Shape;711;p5"/>
          <p:cNvSpPr/>
          <p:nvPr/>
        </p:nvSpPr>
        <p:spPr>
          <a:xfrm>
            <a:off x="12091475" y="7399700"/>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2" name="Google Shape;712;p5"/>
          <p:cNvSpPr/>
          <p:nvPr/>
        </p:nvSpPr>
        <p:spPr>
          <a:xfrm>
            <a:off x="12091475" y="8499975"/>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3" name="Google Shape;713;p5"/>
          <p:cNvSpPr/>
          <p:nvPr/>
        </p:nvSpPr>
        <p:spPr>
          <a:xfrm>
            <a:off x="12096325" y="5183763"/>
            <a:ext cx="499039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dk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714" name="Google Shape;714;p5"/>
          <p:cNvSpPr/>
          <p:nvPr/>
        </p:nvSpPr>
        <p:spPr>
          <a:xfrm>
            <a:off x="3445600" y="25781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5" name="Google Shape;715;p5"/>
          <p:cNvGrpSpPr/>
          <p:nvPr/>
        </p:nvGrpSpPr>
        <p:grpSpPr>
          <a:xfrm>
            <a:off x="15667135" y="1006739"/>
            <a:ext cx="1661983" cy="1940011"/>
            <a:chOff x="15073538" y="4274109"/>
            <a:chExt cx="1477581" cy="1724761"/>
          </a:xfrm>
        </p:grpSpPr>
        <p:grpSp>
          <p:nvGrpSpPr>
            <p:cNvPr id="716" name="Google Shape;716;p5"/>
            <p:cNvGrpSpPr/>
            <p:nvPr/>
          </p:nvGrpSpPr>
          <p:grpSpPr>
            <a:xfrm>
              <a:off x="15073538" y="4288134"/>
              <a:ext cx="1477581" cy="1710736"/>
              <a:chOff x="8390004" y="456115"/>
              <a:chExt cx="904162" cy="1046834"/>
            </a:xfrm>
          </p:grpSpPr>
          <p:grpSp>
            <p:nvGrpSpPr>
              <p:cNvPr id="717" name="Google Shape;717;p5"/>
              <p:cNvGrpSpPr/>
              <p:nvPr/>
            </p:nvGrpSpPr>
            <p:grpSpPr>
              <a:xfrm>
                <a:off x="8390004" y="1344626"/>
                <a:ext cx="193429" cy="158323"/>
                <a:chOff x="8390004" y="1344626"/>
                <a:chExt cx="193429" cy="158323"/>
              </a:xfrm>
            </p:grpSpPr>
            <p:sp>
              <p:nvSpPr>
                <p:cNvPr id="718" name="Google Shape;718;p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5"/>
              <p:cNvGrpSpPr/>
              <p:nvPr/>
            </p:nvGrpSpPr>
            <p:grpSpPr>
              <a:xfrm>
                <a:off x="8437418" y="1249718"/>
                <a:ext cx="235873" cy="221893"/>
                <a:chOff x="8437418" y="1249718"/>
                <a:chExt cx="235873" cy="221893"/>
              </a:xfrm>
            </p:grpSpPr>
            <p:sp>
              <p:nvSpPr>
                <p:cNvPr id="721" name="Google Shape;721;p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3" name="Google Shape;723;p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5" name="Google Shape;725;p5"/>
              <p:cNvGrpSpPr/>
              <p:nvPr/>
            </p:nvGrpSpPr>
            <p:grpSpPr>
              <a:xfrm>
                <a:off x="8433011" y="1095392"/>
                <a:ext cx="388579" cy="353169"/>
                <a:chOff x="8433011" y="1095392"/>
                <a:chExt cx="388579" cy="353169"/>
              </a:xfrm>
            </p:grpSpPr>
            <p:sp>
              <p:nvSpPr>
                <p:cNvPr id="726" name="Google Shape;726;p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8" name="Google Shape;728;p5"/>
              <p:cNvGrpSpPr/>
              <p:nvPr/>
            </p:nvGrpSpPr>
            <p:grpSpPr>
              <a:xfrm>
                <a:off x="8457991" y="456115"/>
                <a:ext cx="836175" cy="922341"/>
                <a:chOff x="8457991" y="456115"/>
                <a:chExt cx="836175" cy="922341"/>
              </a:xfrm>
            </p:grpSpPr>
            <p:sp>
              <p:nvSpPr>
                <p:cNvPr id="729" name="Google Shape;729;p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1" name="Google Shape;731;p5"/>
              <p:cNvGrpSpPr/>
              <p:nvPr/>
            </p:nvGrpSpPr>
            <p:grpSpPr>
              <a:xfrm>
                <a:off x="9017765" y="1062485"/>
                <a:ext cx="43394" cy="51843"/>
                <a:chOff x="9017765" y="1062485"/>
                <a:chExt cx="43394" cy="51843"/>
              </a:xfrm>
            </p:grpSpPr>
            <p:sp>
              <p:nvSpPr>
                <p:cNvPr id="732" name="Google Shape;732;p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4" name="Google Shape;734;p5"/>
              <p:cNvGrpSpPr/>
              <p:nvPr/>
            </p:nvGrpSpPr>
            <p:grpSpPr>
              <a:xfrm>
                <a:off x="8715085" y="603328"/>
                <a:ext cx="436817" cy="522335"/>
                <a:chOff x="8715085" y="603328"/>
                <a:chExt cx="436817" cy="522335"/>
              </a:xfrm>
            </p:grpSpPr>
            <p:sp>
              <p:nvSpPr>
                <p:cNvPr id="735" name="Google Shape;735;p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7" name="Google Shape;737;p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5"/>
            <p:cNvGrpSpPr/>
            <p:nvPr/>
          </p:nvGrpSpPr>
          <p:grpSpPr>
            <a:xfrm>
              <a:off x="15073538" y="4274109"/>
              <a:ext cx="1477581" cy="1710736"/>
              <a:chOff x="8390004" y="456115"/>
              <a:chExt cx="904162" cy="1046834"/>
            </a:xfrm>
          </p:grpSpPr>
          <p:grpSp>
            <p:nvGrpSpPr>
              <p:cNvPr id="741" name="Google Shape;741;p5"/>
              <p:cNvGrpSpPr/>
              <p:nvPr/>
            </p:nvGrpSpPr>
            <p:grpSpPr>
              <a:xfrm>
                <a:off x="8390004" y="1344626"/>
                <a:ext cx="193429" cy="158323"/>
                <a:chOff x="8390004" y="1344626"/>
                <a:chExt cx="193429" cy="158323"/>
              </a:xfrm>
            </p:grpSpPr>
            <p:sp>
              <p:nvSpPr>
                <p:cNvPr id="742" name="Google Shape;742;p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5"/>
              <p:cNvGrpSpPr/>
              <p:nvPr/>
            </p:nvGrpSpPr>
            <p:grpSpPr>
              <a:xfrm>
                <a:off x="8437418" y="1249718"/>
                <a:ext cx="235873" cy="221893"/>
                <a:chOff x="8437418" y="1249718"/>
                <a:chExt cx="235873" cy="221893"/>
              </a:xfrm>
            </p:grpSpPr>
            <p:sp>
              <p:nvSpPr>
                <p:cNvPr id="745" name="Google Shape;745;p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5"/>
              <p:cNvGrpSpPr/>
              <p:nvPr/>
            </p:nvGrpSpPr>
            <p:grpSpPr>
              <a:xfrm>
                <a:off x="8433011" y="1095392"/>
                <a:ext cx="388579" cy="353169"/>
                <a:chOff x="8433011" y="1095392"/>
                <a:chExt cx="388579" cy="353169"/>
              </a:xfrm>
            </p:grpSpPr>
            <p:sp>
              <p:nvSpPr>
                <p:cNvPr id="750" name="Google Shape;750;p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2" name="Google Shape;752;p5"/>
              <p:cNvGrpSpPr/>
              <p:nvPr/>
            </p:nvGrpSpPr>
            <p:grpSpPr>
              <a:xfrm>
                <a:off x="8457991" y="456115"/>
                <a:ext cx="836175" cy="922341"/>
                <a:chOff x="8457991" y="456115"/>
                <a:chExt cx="836175" cy="922341"/>
              </a:xfrm>
            </p:grpSpPr>
            <p:sp>
              <p:nvSpPr>
                <p:cNvPr id="753" name="Google Shape;753;p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5" name="Google Shape;755;p5"/>
              <p:cNvGrpSpPr/>
              <p:nvPr/>
            </p:nvGrpSpPr>
            <p:grpSpPr>
              <a:xfrm>
                <a:off x="9017765" y="1062485"/>
                <a:ext cx="43394" cy="51843"/>
                <a:chOff x="9017765" y="1062485"/>
                <a:chExt cx="43394" cy="51843"/>
              </a:xfrm>
            </p:grpSpPr>
            <p:sp>
              <p:nvSpPr>
                <p:cNvPr id="756" name="Google Shape;756;p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5"/>
              <p:cNvGrpSpPr/>
              <p:nvPr/>
            </p:nvGrpSpPr>
            <p:grpSpPr>
              <a:xfrm>
                <a:off x="8715085" y="603328"/>
                <a:ext cx="436817" cy="522335"/>
                <a:chOff x="8715085" y="603328"/>
                <a:chExt cx="436817" cy="522335"/>
              </a:xfrm>
            </p:grpSpPr>
            <p:sp>
              <p:nvSpPr>
                <p:cNvPr id="759" name="Google Shape;759;p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1" name="Google Shape;761;p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4" name="Google Shape;764;p5"/>
          <p:cNvGrpSpPr/>
          <p:nvPr/>
        </p:nvGrpSpPr>
        <p:grpSpPr>
          <a:xfrm rot="7732976">
            <a:off x="969502" y="814829"/>
            <a:ext cx="1979606" cy="2171645"/>
            <a:chOff x="848858" y="802503"/>
            <a:chExt cx="1661977" cy="1823204"/>
          </a:xfrm>
        </p:grpSpPr>
        <p:grpSp>
          <p:nvGrpSpPr>
            <p:cNvPr id="765" name="Google Shape;765;p5"/>
            <p:cNvGrpSpPr/>
            <p:nvPr/>
          </p:nvGrpSpPr>
          <p:grpSpPr>
            <a:xfrm rot="1662196">
              <a:off x="1130426" y="972965"/>
              <a:ext cx="1098840" cy="1482279"/>
              <a:chOff x="8283797" y="2441867"/>
              <a:chExt cx="597407" cy="805871"/>
            </a:xfrm>
          </p:grpSpPr>
          <p:grpSp>
            <p:nvGrpSpPr>
              <p:cNvPr id="766" name="Google Shape;766;p5"/>
              <p:cNvGrpSpPr/>
              <p:nvPr/>
            </p:nvGrpSpPr>
            <p:grpSpPr>
              <a:xfrm>
                <a:off x="8284787" y="2441867"/>
                <a:ext cx="419765" cy="628420"/>
                <a:chOff x="8284787" y="2441867"/>
                <a:chExt cx="419765" cy="628420"/>
              </a:xfrm>
            </p:grpSpPr>
            <p:sp>
              <p:nvSpPr>
                <p:cNvPr id="767" name="Google Shape;767;p5"/>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5"/>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9" name="Google Shape;769;p5"/>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0" name="Google Shape;770;p5"/>
              <p:cNvGrpSpPr/>
              <p:nvPr/>
            </p:nvGrpSpPr>
            <p:grpSpPr>
              <a:xfrm>
                <a:off x="8460611" y="2441867"/>
                <a:ext cx="419676" cy="628420"/>
                <a:chOff x="8460611" y="2441867"/>
                <a:chExt cx="419676" cy="628420"/>
              </a:xfrm>
            </p:grpSpPr>
            <p:sp>
              <p:nvSpPr>
                <p:cNvPr id="771" name="Google Shape;771;p5"/>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5"/>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5"/>
              <p:cNvGrpSpPr/>
              <p:nvPr/>
            </p:nvGrpSpPr>
            <p:grpSpPr>
              <a:xfrm>
                <a:off x="8283797" y="2970942"/>
                <a:ext cx="597407" cy="276796"/>
                <a:chOff x="8283797" y="2970942"/>
                <a:chExt cx="597407" cy="276796"/>
              </a:xfrm>
            </p:grpSpPr>
            <p:grpSp>
              <p:nvGrpSpPr>
                <p:cNvPr id="774" name="Google Shape;774;p5"/>
                <p:cNvGrpSpPr/>
                <p:nvPr/>
              </p:nvGrpSpPr>
              <p:grpSpPr>
                <a:xfrm>
                  <a:off x="8283797" y="2970942"/>
                  <a:ext cx="276796" cy="276796"/>
                  <a:chOff x="8283797" y="2970942"/>
                  <a:chExt cx="276796" cy="276796"/>
                </a:xfrm>
              </p:grpSpPr>
              <p:sp>
                <p:nvSpPr>
                  <p:cNvPr id="775" name="Google Shape;775;p5"/>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5"/>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7" name="Google Shape;777;p5"/>
                <p:cNvGrpSpPr/>
                <p:nvPr/>
              </p:nvGrpSpPr>
              <p:grpSpPr>
                <a:xfrm>
                  <a:off x="8604408" y="2970942"/>
                  <a:ext cx="276796" cy="276796"/>
                  <a:chOff x="8604408" y="2970942"/>
                  <a:chExt cx="276796" cy="276796"/>
                </a:xfrm>
              </p:grpSpPr>
              <p:sp>
                <p:nvSpPr>
                  <p:cNvPr id="778" name="Google Shape;778;p5"/>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5"/>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80" name="Google Shape;780;p5"/>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1" name="Google Shape;781;p5"/>
            <p:cNvGrpSpPr/>
            <p:nvPr/>
          </p:nvGrpSpPr>
          <p:grpSpPr>
            <a:xfrm rot="1662196">
              <a:off x="1130426" y="972965"/>
              <a:ext cx="1098840" cy="1482279"/>
              <a:chOff x="8283797" y="2441867"/>
              <a:chExt cx="597407" cy="805871"/>
            </a:xfrm>
          </p:grpSpPr>
          <p:grpSp>
            <p:nvGrpSpPr>
              <p:cNvPr id="782" name="Google Shape;782;p5"/>
              <p:cNvGrpSpPr/>
              <p:nvPr/>
            </p:nvGrpSpPr>
            <p:grpSpPr>
              <a:xfrm>
                <a:off x="8284787" y="2441867"/>
                <a:ext cx="419765" cy="628420"/>
                <a:chOff x="8284787" y="2441867"/>
                <a:chExt cx="419765" cy="628420"/>
              </a:xfrm>
            </p:grpSpPr>
            <p:sp>
              <p:nvSpPr>
                <p:cNvPr id="783" name="Google Shape;783;p5"/>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5"/>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5" name="Google Shape;785;p5"/>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6" name="Google Shape;786;p5"/>
              <p:cNvGrpSpPr/>
              <p:nvPr/>
            </p:nvGrpSpPr>
            <p:grpSpPr>
              <a:xfrm>
                <a:off x="8460611" y="2441867"/>
                <a:ext cx="419676" cy="628420"/>
                <a:chOff x="8460611" y="2441867"/>
                <a:chExt cx="419676" cy="628420"/>
              </a:xfrm>
            </p:grpSpPr>
            <p:sp>
              <p:nvSpPr>
                <p:cNvPr id="787" name="Google Shape;787;p5"/>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5"/>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5"/>
              <p:cNvGrpSpPr/>
              <p:nvPr/>
            </p:nvGrpSpPr>
            <p:grpSpPr>
              <a:xfrm>
                <a:off x="8283797" y="2970942"/>
                <a:ext cx="597407" cy="276796"/>
                <a:chOff x="8283797" y="2970942"/>
                <a:chExt cx="597407" cy="276796"/>
              </a:xfrm>
            </p:grpSpPr>
            <p:grpSp>
              <p:nvGrpSpPr>
                <p:cNvPr id="790" name="Google Shape;790;p5"/>
                <p:cNvGrpSpPr/>
                <p:nvPr/>
              </p:nvGrpSpPr>
              <p:grpSpPr>
                <a:xfrm>
                  <a:off x="8283797" y="2970942"/>
                  <a:ext cx="276796" cy="276796"/>
                  <a:chOff x="8283797" y="2970942"/>
                  <a:chExt cx="276796" cy="276796"/>
                </a:xfrm>
              </p:grpSpPr>
              <p:sp>
                <p:nvSpPr>
                  <p:cNvPr id="791" name="Google Shape;791;p5"/>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5"/>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5"/>
                <p:cNvGrpSpPr/>
                <p:nvPr/>
              </p:nvGrpSpPr>
              <p:grpSpPr>
                <a:xfrm>
                  <a:off x="8604408" y="2970942"/>
                  <a:ext cx="276796" cy="276796"/>
                  <a:chOff x="8604408" y="2970942"/>
                  <a:chExt cx="276796" cy="276796"/>
                </a:xfrm>
              </p:grpSpPr>
              <p:sp>
                <p:nvSpPr>
                  <p:cNvPr id="794" name="Google Shape;794;p5"/>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5"/>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5"/>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Bingo">
  <p:cSld name="CUSTOM_21_2_1_1">
    <p:spTree>
      <p:nvGrpSpPr>
        <p:cNvPr id="1" name="Shape 797"/>
        <p:cNvGrpSpPr/>
        <p:nvPr/>
      </p:nvGrpSpPr>
      <p:grpSpPr>
        <a:xfrm>
          <a:off x="0" y="0"/>
          <a:ext cx="0" cy="0"/>
          <a:chOff x="0" y="0"/>
          <a:chExt cx="0" cy="0"/>
        </a:xfrm>
      </p:grpSpPr>
      <p:sp>
        <p:nvSpPr>
          <p:cNvPr id="798" name="Google Shape;798;p6"/>
          <p:cNvSpPr/>
          <p:nvPr/>
        </p:nvSpPr>
        <p:spPr>
          <a:xfrm>
            <a:off x="976225" y="2625662"/>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6"/>
          <p:cNvSpPr/>
          <p:nvPr/>
        </p:nvSpPr>
        <p:spPr>
          <a:xfrm>
            <a:off x="6535486" y="2625662"/>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6"/>
          <p:cNvSpPr/>
          <p:nvPr/>
        </p:nvSpPr>
        <p:spPr>
          <a:xfrm>
            <a:off x="3755963" y="2625662"/>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6"/>
          <p:cNvSpPr/>
          <p:nvPr/>
        </p:nvSpPr>
        <p:spPr>
          <a:xfrm>
            <a:off x="9315008" y="2601824"/>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6"/>
          <p:cNvSpPr/>
          <p:nvPr/>
        </p:nvSpPr>
        <p:spPr>
          <a:xfrm>
            <a:off x="14874269" y="2601824"/>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6"/>
          <p:cNvSpPr/>
          <p:nvPr/>
        </p:nvSpPr>
        <p:spPr>
          <a:xfrm>
            <a:off x="12094747" y="2601824"/>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6"/>
          <p:cNvSpPr/>
          <p:nvPr/>
        </p:nvSpPr>
        <p:spPr>
          <a:xfrm>
            <a:off x="976225" y="5010903"/>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6"/>
          <p:cNvSpPr/>
          <p:nvPr/>
        </p:nvSpPr>
        <p:spPr>
          <a:xfrm>
            <a:off x="6535486" y="5010903"/>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6"/>
          <p:cNvSpPr/>
          <p:nvPr/>
        </p:nvSpPr>
        <p:spPr>
          <a:xfrm>
            <a:off x="3755963" y="5010903"/>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6"/>
          <p:cNvSpPr/>
          <p:nvPr/>
        </p:nvSpPr>
        <p:spPr>
          <a:xfrm>
            <a:off x="9315008" y="4987065"/>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6"/>
          <p:cNvSpPr/>
          <p:nvPr/>
        </p:nvSpPr>
        <p:spPr>
          <a:xfrm>
            <a:off x="14874269" y="4987065"/>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6"/>
          <p:cNvSpPr/>
          <p:nvPr/>
        </p:nvSpPr>
        <p:spPr>
          <a:xfrm>
            <a:off x="12094747" y="4987065"/>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6"/>
          <p:cNvSpPr/>
          <p:nvPr/>
        </p:nvSpPr>
        <p:spPr>
          <a:xfrm>
            <a:off x="976225" y="7397036"/>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6"/>
          <p:cNvSpPr/>
          <p:nvPr/>
        </p:nvSpPr>
        <p:spPr>
          <a:xfrm>
            <a:off x="6535486" y="7397036"/>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6"/>
          <p:cNvSpPr/>
          <p:nvPr/>
        </p:nvSpPr>
        <p:spPr>
          <a:xfrm>
            <a:off x="3755963" y="7397036"/>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6"/>
          <p:cNvSpPr/>
          <p:nvPr/>
        </p:nvSpPr>
        <p:spPr>
          <a:xfrm>
            <a:off x="9315008" y="7373198"/>
            <a:ext cx="2437722" cy="212438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6"/>
          <p:cNvSpPr/>
          <p:nvPr/>
        </p:nvSpPr>
        <p:spPr>
          <a:xfrm>
            <a:off x="14874269" y="7373198"/>
            <a:ext cx="2437506" cy="214860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6"/>
          <p:cNvSpPr/>
          <p:nvPr/>
        </p:nvSpPr>
        <p:spPr>
          <a:xfrm>
            <a:off x="12094747" y="7373198"/>
            <a:ext cx="2437506" cy="2172033"/>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6"/>
          <p:cNvSpPr/>
          <p:nvPr/>
        </p:nvSpPr>
        <p:spPr>
          <a:xfrm rot="-1351234">
            <a:off x="561798" y="2632308"/>
            <a:ext cx="1438294" cy="392996"/>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7" name="Google Shape;817;p6"/>
          <p:cNvSpPr/>
          <p:nvPr/>
        </p:nvSpPr>
        <p:spPr>
          <a:xfrm rot="2864323">
            <a:off x="16340994" y="2513193"/>
            <a:ext cx="1438674" cy="393002"/>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8" name="Google Shape;818;p6"/>
          <p:cNvSpPr/>
          <p:nvPr/>
        </p:nvSpPr>
        <p:spPr>
          <a:xfrm rot="2864323">
            <a:off x="451394" y="9057368"/>
            <a:ext cx="1438674" cy="393002"/>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819" name="Google Shape;819;p6"/>
          <p:cNvSpPr/>
          <p:nvPr/>
        </p:nvSpPr>
        <p:spPr>
          <a:xfrm rot="-2300605">
            <a:off x="16491666" y="9152958"/>
            <a:ext cx="1440192" cy="39286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820" name="Google Shape;820;p6"/>
          <p:cNvGrpSpPr/>
          <p:nvPr/>
        </p:nvGrpSpPr>
        <p:grpSpPr>
          <a:xfrm rot="-5121576">
            <a:off x="1085916" y="665396"/>
            <a:ext cx="1385356" cy="1640131"/>
            <a:chOff x="15662019" y="7573647"/>
            <a:chExt cx="1385387" cy="1640167"/>
          </a:xfrm>
        </p:grpSpPr>
        <p:grpSp>
          <p:nvGrpSpPr>
            <p:cNvPr id="821" name="Google Shape;821;p6"/>
            <p:cNvGrpSpPr/>
            <p:nvPr/>
          </p:nvGrpSpPr>
          <p:grpSpPr>
            <a:xfrm>
              <a:off x="15662019" y="7580072"/>
              <a:ext cx="1385387" cy="1633742"/>
              <a:chOff x="4444301" y="5303307"/>
              <a:chExt cx="837446" cy="987573"/>
            </a:xfrm>
          </p:grpSpPr>
          <p:grpSp>
            <p:nvGrpSpPr>
              <p:cNvPr id="822" name="Google Shape;822;p6"/>
              <p:cNvGrpSpPr/>
              <p:nvPr/>
            </p:nvGrpSpPr>
            <p:grpSpPr>
              <a:xfrm>
                <a:off x="4447958" y="5864581"/>
                <a:ext cx="411276" cy="403725"/>
                <a:chOff x="4447958" y="5864581"/>
                <a:chExt cx="411276" cy="403725"/>
              </a:xfrm>
            </p:grpSpPr>
            <p:sp>
              <p:nvSpPr>
                <p:cNvPr id="823" name="Google Shape;823;p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6"/>
              <p:cNvGrpSpPr/>
              <p:nvPr/>
            </p:nvGrpSpPr>
            <p:grpSpPr>
              <a:xfrm>
                <a:off x="4444301" y="6116630"/>
                <a:ext cx="191552" cy="174250"/>
                <a:chOff x="4444301" y="6116630"/>
                <a:chExt cx="191552" cy="174250"/>
              </a:xfrm>
            </p:grpSpPr>
            <p:sp>
              <p:nvSpPr>
                <p:cNvPr id="826" name="Google Shape;826;p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8" name="Google Shape;828;p6"/>
              <p:cNvGrpSpPr/>
              <p:nvPr/>
            </p:nvGrpSpPr>
            <p:grpSpPr>
              <a:xfrm>
                <a:off x="4462311" y="5636933"/>
                <a:ext cx="572525" cy="575651"/>
                <a:chOff x="4462311" y="5636933"/>
                <a:chExt cx="572525" cy="575651"/>
              </a:xfrm>
            </p:grpSpPr>
            <p:sp>
              <p:nvSpPr>
                <p:cNvPr id="829" name="Google Shape;829;p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1" name="Google Shape;831;p6"/>
              <p:cNvGrpSpPr/>
              <p:nvPr/>
            </p:nvGrpSpPr>
            <p:grpSpPr>
              <a:xfrm>
                <a:off x="4751814" y="5483009"/>
                <a:ext cx="402028" cy="354862"/>
                <a:chOff x="4751814" y="5483009"/>
                <a:chExt cx="402028" cy="354862"/>
              </a:xfrm>
            </p:grpSpPr>
            <p:sp>
              <p:nvSpPr>
                <p:cNvPr id="832" name="Google Shape;832;p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4" name="Google Shape;834;p6"/>
              <p:cNvGrpSpPr/>
              <p:nvPr/>
            </p:nvGrpSpPr>
            <p:grpSpPr>
              <a:xfrm>
                <a:off x="4865542" y="5303307"/>
                <a:ext cx="416205" cy="387402"/>
                <a:chOff x="4865542" y="5303307"/>
                <a:chExt cx="416205" cy="387402"/>
              </a:xfrm>
            </p:grpSpPr>
            <p:sp>
              <p:nvSpPr>
                <p:cNvPr id="835" name="Google Shape;835;p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7" name="Google Shape;837;p6"/>
              <p:cNvGrpSpPr/>
              <p:nvPr/>
            </p:nvGrpSpPr>
            <p:grpSpPr>
              <a:xfrm>
                <a:off x="4804248" y="5401592"/>
                <a:ext cx="421233" cy="357222"/>
                <a:chOff x="4804248" y="5401592"/>
                <a:chExt cx="421233" cy="357222"/>
              </a:xfrm>
            </p:grpSpPr>
            <p:sp>
              <p:nvSpPr>
                <p:cNvPr id="838" name="Google Shape;838;p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0" name="Google Shape;840;p6"/>
              <p:cNvGrpSpPr/>
              <p:nvPr/>
            </p:nvGrpSpPr>
            <p:grpSpPr>
              <a:xfrm>
                <a:off x="4680264" y="5562151"/>
                <a:ext cx="421201" cy="357254"/>
                <a:chOff x="4680264" y="5562151"/>
                <a:chExt cx="421201" cy="357254"/>
              </a:xfrm>
            </p:grpSpPr>
            <p:sp>
              <p:nvSpPr>
                <p:cNvPr id="841" name="Google Shape;841;p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3" name="Google Shape;843;p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4" name="Google Shape;844;p6"/>
              <p:cNvGrpSpPr/>
              <p:nvPr/>
            </p:nvGrpSpPr>
            <p:grpSpPr>
              <a:xfrm>
                <a:off x="4661227" y="5807423"/>
                <a:ext cx="195857" cy="208030"/>
                <a:chOff x="4661227" y="5807423"/>
                <a:chExt cx="195857" cy="208030"/>
              </a:xfrm>
            </p:grpSpPr>
            <p:sp>
              <p:nvSpPr>
                <p:cNvPr id="845" name="Google Shape;845;p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7" name="Google Shape;847;p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8" name="Google Shape;848;p6"/>
            <p:cNvGrpSpPr/>
            <p:nvPr/>
          </p:nvGrpSpPr>
          <p:grpSpPr>
            <a:xfrm>
              <a:off x="15662019" y="7573647"/>
              <a:ext cx="1385387" cy="1633742"/>
              <a:chOff x="4444301" y="5303307"/>
              <a:chExt cx="837446" cy="987573"/>
            </a:xfrm>
          </p:grpSpPr>
          <p:grpSp>
            <p:nvGrpSpPr>
              <p:cNvPr id="849" name="Google Shape;849;p6"/>
              <p:cNvGrpSpPr/>
              <p:nvPr/>
            </p:nvGrpSpPr>
            <p:grpSpPr>
              <a:xfrm>
                <a:off x="4447958" y="5864581"/>
                <a:ext cx="411276" cy="403725"/>
                <a:chOff x="4447958" y="5864581"/>
                <a:chExt cx="411276" cy="403725"/>
              </a:xfrm>
            </p:grpSpPr>
            <p:sp>
              <p:nvSpPr>
                <p:cNvPr id="850" name="Google Shape;850;p6"/>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6"/>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2" name="Google Shape;852;p6"/>
              <p:cNvGrpSpPr/>
              <p:nvPr/>
            </p:nvGrpSpPr>
            <p:grpSpPr>
              <a:xfrm>
                <a:off x="4444301" y="6116630"/>
                <a:ext cx="191552" cy="174250"/>
                <a:chOff x="4444301" y="6116630"/>
                <a:chExt cx="191552" cy="174250"/>
              </a:xfrm>
            </p:grpSpPr>
            <p:sp>
              <p:nvSpPr>
                <p:cNvPr id="853" name="Google Shape;853;p6"/>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6"/>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5" name="Google Shape;855;p6"/>
              <p:cNvGrpSpPr/>
              <p:nvPr/>
            </p:nvGrpSpPr>
            <p:grpSpPr>
              <a:xfrm>
                <a:off x="4462311" y="5636933"/>
                <a:ext cx="572525" cy="575651"/>
                <a:chOff x="4462311" y="5636933"/>
                <a:chExt cx="572525" cy="575651"/>
              </a:xfrm>
            </p:grpSpPr>
            <p:sp>
              <p:nvSpPr>
                <p:cNvPr id="856" name="Google Shape;856;p6"/>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6"/>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8" name="Google Shape;858;p6"/>
              <p:cNvGrpSpPr/>
              <p:nvPr/>
            </p:nvGrpSpPr>
            <p:grpSpPr>
              <a:xfrm>
                <a:off x="4751814" y="5483009"/>
                <a:ext cx="402028" cy="354862"/>
                <a:chOff x="4751814" y="5483009"/>
                <a:chExt cx="402028" cy="354862"/>
              </a:xfrm>
            </p:grpSpPr>
            <p:sp>
              <p:nvSpPr>
                <p:cNvPr id="859" name="Google Shape;859;p6"/>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6"/>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1" name="Google Shape;861;p6"/>
              <p:cNvGrpSpPr/>
              <p:nvPr/>
            </p:nvGrpSpPr>
            <p:grpSpPr>
              <a:xfrm>
                <a:off x="4865542" y="5303307"/>
                <a:ext cx="416205" cy="387402"/>
                <a:chOff x="4865542" y="5303307"/>
                <a:chExt cx="416205" cy="387402"/>
              </a:xfrm>
            </p:grpSpPr>
            <p:sp>
              <p:nvSpPr>
                <p:cNvPr id="862" name="Google Shape;862;p6"/>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6"/>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6"/>
              <p:cNvGrpSpPr/>
              <p:nvPr/>
            </p:nvGrpSpPr>
            <p:grpSpPr>
              <a:xfrm>
                <a:off x="4804248" y="5401592"/>
                <a:ext cx="421233" cy="357222"/>
                <a:chOff x="4804248" y="5401592"/>
                <a:chExt cx="421233" cy="357222"/>
              </a:xfrm>
            </p:grpSpPr>
            <p:sp>
              <p:nvSpPr>
                <p:cNvPr id="865" name="Google Shape;865;p6"/>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6"/>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7" name="Google Shape;867;p6"/>
              <p:cNvGrpSpPr/>
              <p:nvPr/>
            </p:nvGrpSpPr>
            <p:grpSpPr>
              <a:xfrm>
                <a:off x="4680264" y="5562151"/>
                <a:ext cx="421201" cy="357254"/>
                <a:chOff x="4680264" y="5562151"/>
                <a:chExt cx="421201" cy="357254"/>
              </a:xfrm>
            </p:grpSpPr>
            <p:sp>
              <p:nvSpPr>
                <p:cNvPr id="868" name="Google Shape;868;p6"/>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6"/>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0" name="Google Shape;870;p6"/>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1" name="Google Shape;871;p6"/>
              <p:cNvGrpSpPr/>
              <p:nvPr/>
            </p:nvGrpSpPr>
            <p:grpSpPr>
              <a:xfrm>
                <a:off x="4661227" y="5807423"/>
                <a:ext cx="195857" cy="208030"/>
                <a:chOff x="4661227" y="5807423"/>
                <a:chExt cx="195857" cy="208030"/>
              </a:xfrm>
            </p:grpSpPr>
            <p:sp>
              <p:nvSpPr>
                <p:cNvPr id="872" name="Google Shape;872;p6"/>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6"/>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4" name="Google Shape;874;p6"/>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5" name="Google Shape;875;p6"/>
          <p:cNvGrpSpPr/>
          <p:nvPr/>
        </p:nvGrpSpPr>
        <p:grpSpPr>
          <a:xfrm>
            <a:off x="15402223" y="797279"/>
            <a:ext cx="1268764" cy="1512536"/>
            <a:chOff x="16295136" y="957167"/>
            <a:chExt cx="1268764" cy="1512536"/>
          </a:xfrm>
        </p:grpSpPr>
        <p:grpSp>
          <p:nvGrpSpPr>
            <p:cNvPr id="876" name="Google Shape;876;p6"/>
            <p:cNvGrpSpPr/>
            <p:nvPr/>
          </p:nvGrpSpPr>
          <p:grpSpPr>
            <a:xfrm rot="1552322">
              <a:off x="16540639" y="1061526"/>
              <a:ext cx="777769" cy="1303822"/>
              <a:chOff x="5875210" y="3579589"/>
              <a:chExt cx="504443" cy="845629"/>
            </a:xfrm>
          </p:grpSpPr>
          <p:grpSp>
            <p:nvGrpSpPr>
              <p:cNvPr id="877" name="Google Shape;877;p6"/>
              <p:cNvGrpSpPr/>
              <p:nvPr/>
            </p:nvGrpSpPr>
            <p:grpSpPr>
              <a:xfrm>
                <a:off x="5875210" y="3579589"/>
                <a:ext cx="504443" cy="845629"/>
                <a:chOff x="5875210" y="3579589"/>
                <a:chExt cx="504443" cy="845629"/>
              </a:xfrm>
            </p:grpSpPr>
            <p:grpSp>
              <p:nvGrpSpPr>
                <p:cNvPr id="878" name="Google Shape;878;p6"/>
                <p:cNvGrpSpPr/>
                <p:nvPr/>
              </p:nvGrpSpPr>
              <p:grpSpPr>
                <a:xfrm>
                  <a:off x="5875210" y="3579589"/>
                  <a:ext cx="504443" cy="845629"/>
                  <a:chOff x="5875210" y="3579589"/>
                  <a:chExt cx="504443" cy="845629"/>
                </a:xfrm>
              </p:grpSpPr>
              <p:sp>
                <p:nvSpPr>
                  <p:cNvPr id="879" name="Google Shape;879;p6"/>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6"/>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6"/>
                <p:cNvGrpSpPr/>
                <p:nvPr/>
              </p:nvGrpSpPr>
              <p:grpSpPr>
                <a:xfrm>
                  <a:off x="5875210" y="3776090"/>
                  <a:ext cx="504348" cy="442245"/>
                  <a:chOff x="5875210" y="3776090"/>
                  <a:chExt cx="504348" cy="442245"/>
                </a:xfrm>
              </p:grpSpPr>
              <p:sp>
                <p:nvSpPr>
                  <p:cNvPr id="882" name="Google Shape;882;p6"/>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6"/>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4" name="Google Shape;884;p6"/>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5" name="Google Shape;885;p6"/>
            <p:cNvGrpSpPr/>
            <p:nvPr/>
          </p:nvGrpSpPr>
          <p:grpSpPr>
            <a:xfrm rot="1552322">
              <a:off x="16540628" y="1061521"/>
              <a:ext cx="777769" cy="1303822"/>
              <a:chOff x="5875210" y="3579589"/>
              <a:chExt cx="504443" cy="845629"/>
            </a:xfrm>
          </p:grpSpPr>
          <p:grpSp>
            <p:nvGrpSpPr>
              <p:cNvPr id="886" name="Google Shape;886;p6"/>
              <p:cNvGrpSpPr/>
              <p:nvPr/>
            </p:nvGrpSpPr>
            <p:grpSpPr>
              <a:xfrm>
                <a:off x="5875210" y="3579589"/>
                <a:ext cx="504443" cy="845629"/>
                <a:chOff x="5875210" y="3579589"/>
                <a:chExt cx="504443" cy="845629"/>
              </a:xfrm>
            </p:grpSpPr>
            <p:grpSp>
              <p:nvGrpSpPr>
                <p:cNvPr id="887" name="Google Shape;887;p6"/>
                <p:cNvGrpSpPr/>
                <p:nvPr/>
              </p:nvGrpSpPr>
              <p:grpSpPr>
                <a:xfrm>
                  <a:off x="5875210" y="3579589"/>
                  <a:ext cx="504443" cy="845629"/>
                  <a:chOff x="5875210" y="3579589"/>
                  <a:chExt cx="504443" cy="845629"/>
                </a:xfrm>
              </p:grpSpPr>
              <p:sp>
                <p:nvSpPr>
                  <p:cNvPr id="888" name="Google Shape;888;p6"/>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6"/>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0" name="Google Shape;890;p6"/>
                <p:cNvGrpSpPr/>
                <p:nvPr/>
              </p:nvGrpSpPr>
              <p:grpSpPr>
                <a:xfrm>
                  <a:off x="5875210" y="3776090"/>
                  <a:ext cx="504348" cy="442245"/>
                  <a:chOff x="5875210" y="3776090"/>
                  <a:chExt cx="504348" cy="442245"/>
                </a:xfrm>
              </p:grpSpPr>
              <p:sp>
                <p:nvSpPr>
                  <p:cNvPr id="891" name="Google Shape;891;p6"/>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6"/>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3" name="Google Shape;893;p6"/>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{6E67E6AE-AD8F-4CC6-A393-5AA6950C1A59}</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wOhb4n4ADbM"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txBox="1"/>
          <p:nvPr/>
        </p:nvSpPr>
        <p:spPr>
          <a:xfrm>
            <a:off x="3246750" y="2650800"/>
            <a:ext cx="11794500" cy="498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latin typeface="Courier New"/>
                <a:ea typeface="Courier New"/>
                <a:cs typeface="Courier New"/>
                <a:sym typeface="Courier New"/>
              </a:rPr>
              <a:t>Technology in Early Child Development</a:t>
            </a:r>
            <a:endParaRPr sz="9600" b="1">
              <a:latin typeface="Courier New"/>
              <a:ea typeface="Courier New"/>
              <a:cs typeface="Courier New"/>
              <a:sym typeface="Courier New"/>
            </a:endParaRPr>
          </a:p>
        </p:txBody>
      </p:sp>
      <p:sp>
        <p:nvSpPr>
          <p:cNvPr id="3119" name="Google Shape;3119;p22"/>
          <p:cNvSpPr txBox="1"/>
          <p:nvPr/>
        </p:nvSpPr>
        <p:spPr>
          <a:xfrm>
            <a:off x="7007400" y="7894625"/>
            <a:ext cx="4599300" cy="10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latin typeface="Courier New"/>
                <a:ea typeface="Courier New"/>
                <a:cs typeface="Courier New"/>
                <a:sym typeface="Courier New"/>
              </a:rPr>
              <a:t>By: Destiny Mancini</a:t>
            </a:r>
            <a:endParaRPr sz="2900" b="1">
              <a:latin typeface="Courier New"/>
              <a:ea typeface="Courier New"/>
              <a:cs typeface="Courier New"/>
              <a:sym typeface="Courier New"/>
            </a:endParaRPr>
          </a:p>
          <a:p>
            <a:pPr marL="0" lvl="0" indent="0" algn="l" rtl="0">
              <a:spcBef>
                <a:spcPts val="0"/>
              </a:spcBef>
              <a:spcAft>
                <a:spcPts val="0"/>
              </a:spcAft>
              <a:buNone/>
            </a:pPr>
            <a:r>
              <a:rPr lang="en" sz="2900" b="1">
                <a:latin typeface="Courier New"/>
                <a:ea typeface="Courier New"/>
                <a:cs typeface="Courier New"/>
                <a:sym typeface="Courier New"/>
              </a:rPr>
              <a:t>CSIT100_37</a:t>
            </a:r>
            <a:endParaRPr sz="2900" b="1">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3"/>
        <p:cNvGrpSpPr/>
        <p:nvPr/>
      </p:nvGrpSpPr>
      <p:grpSpPr>
        <a:xfrm>
          <a:off x="0" y="0"/>
          <a:ext cx="0" cy="0"/>
          <a:chOff x="0" y="0"/>
          <a:chExt cx="0" cy="0"/>
        </a:xfrm>
      </p:grpSpPr>
      <p:sp>
        <p:nvSpPr>
          <p:cNvPr id="3194" name="Google Shape;3194;p31"/>
          <p:cNvSpPr txBox="1"/>
          <p:nvPr/>
        </p:nvSpPr>
        <p:spPr>
          <a:xfrm>
            <a:off x="1415800" y="2862750"/>
            <a:ext cx="6594344" cy="25935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4100" b="1" dirty="0">
                <a:latin typeface="Courier New"/>
                <a:ea typeface="Courier New"/>
                <a:cs typeface="Courier New"/>
                <a:sym typeface="Courier New"/>
                <a:hlinkClick r:id="rId3"/>
              </a:rPr>
              <a:t>https://www.youtube.com/watch?v=wOhb4n4ADbM</a:t>
            </a:r>
            <a:r>
              <a:rPr lang="en-US" sz="4100" b="1" dirty="0">
                <a:latin typeface="Courier New"/>
                <a:ea typeface="Courier New"/>
                <a:cs typeface="Courier New"/>
                <a:sym typeface="Courier New"/>
              </a:rPr>
              <a:t> </a:t>
            </a:r>
            <a:endParaRPr sz="4100" b="1" dirty="0">
              <a:latin typeface="Courier New"/>
              <a:ea typeface="Courier New"/>
              <a:cs typeface="Courier New"/>
              <a:sym typeface="Courier New"/>
            </a:endParaRPr>
          </a:p>
        </p:txBody>
      </p:sp>
      <p:sp>
        <p:nvSpPr>
          <p:cNvPr id="3195" name="Google Shape;3195;p31"/>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6" name="Google Shape;3196;p31"/>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7" name="Google Shape;3197;p31"/>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Video</a:t>
            </a:r>
            <a:endParaRPr sz="4000" b="1">
              <a:solidFill>
                <a:schemeClr val="dk1"/>
              </a:solidFill>
              <a:latin typeface="Courier New"/>
              <a:ea typeface="Courier New"/>
              <a:cs typeface="Courier New"/>
              <a:sym typeface="Courier New"/>
            </a:endParaRPr>
          </a:p>
        </p:txBody>
      </p:sp>
      <p:pic>
        <p:nvPicPr>
          <p:cNvPr id="3198" name="Google Shape;3198;p31" descr="Technology in Early Childhood Family Education Classrooms - YouTube"/>
          <p:cNvPicPr preferRelativeResize="0"/>
          <p:nvPr/>
        </p:nvPicPr>
        <p:blipFill>
          <a:blip r:embed="rId4">
            <a:alphaModFix/>
          </a:blip>
          <a:stretch>
            <a:fillRect/>
          </a:stretch>
        </p:blipFill>
        <p:spPr>
          <a:xfrm>
            <a:off x="8139450" y="3014325"/>
            <a:ext cx="8026726" cy="602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2"/>
        <p:cNvGrpSpPr/>
        <p:nvPr/>
      </p:nvGrpSpPr>
      <p:grpSpPr>
        <a:xfrm>
          <a:off x="0" y="0"/>
          <a:ext cx="0" cy="0"/>
          <a:chOff x="0" y="0"/>
          <a:chExt cx="0" cy="0"/>
        </a:xfrm>
      </p:grpSpPr>
      <p:sp>
        <p:nvSpPr>
          <p:cNvPr id="3203" name="Google Shape;3203;p32"/>
          <p:cNvSpPr txBox="1"/>
          <p:nvPr/>
        </p:nvSpPr>
        <p:spPr>
          <a:xfrm>
            <a:off x="1593400" y="2748900"/>
            <a:ext cx="15137400" cy="61686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Have a plan when using technology in the classroom</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Do not let students aimlessly scroll on technology; create a plan for what they need to accomplish and have clear objectives and reasoning for the activities. </a:t>
            </a:r>
            <a:endParaRPr sz="3000" b="1">
              <a:latin typeface="Courier New"/>
              <a:ea typeface="Courier New"/>
              <a:cs typeface="Courier New"/>
              <a:sym typeface="Courier New"/>
            </a:endParaRPr>
          </a:p>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Be hands-on and active</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Choose activities where children are using technology while also being active and hands-on rather than just sitting and scrolling or sitting and watching for long periods of time. </a:t>
            </a:r>
            <a:endParaRPr sz="3000" b="1">
              <a:latin typeface="Courier New"/>
              <a:ea typeface="Courier New"/>
              <a:cs typeface="Courier New"/>
              <a:sym typeface="Courier New"/>
            </a:endParaRPr>
          </a:p>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Use technology carefully</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Make sure to have safeguards on any technology that children will be interacting with and have proper training of how to handle technology in order to keep children safe. </a:t>
            </a:r>
            <a:endParaRPr sz="3000" b="1">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p:txBody>
      </p:sp>
      <p:sp>
        <p:nvSpPr>
          <p:cNvPr id="3204" name="Google Shape;3204;p32"/>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5" name="Google Shape;3205;p32"/>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6" name="Google Shape;3206;p32"/>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Tips for Teachers</a:t>
            </a:r>
            <a:endParaRPr sz="4000" b="1">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0"/>
        <p:cNvGrpSpPr/>
        <p:nvPr/>
      </p:nvGrpSpPr>
      <p:grpSpPr>
        <a:xfrm>
          <a:off x="0" y="0"/>
          <a:ext cx="0" cy="0"/>
          <a:chOff x="0" y="0"/>
          <a:chExt cx="0" cy="0"/>
        </a:xfrm>
      </p:grpSpPr>
      <p:sp>
        <p:nvSpPr>
          <p:cNvPr id="3211" name="Google Shape;3211;p33"/>
          <p:cNvSpPr txBox="1"/>
          <p:nvPr/>
        </p:nvSpPr>
        <p:spPr>
          <a:xfrm>
            <a:off x="1593400" y="2748900"/>
            <a:ext cx="15137400" cy="61686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Use a variety of devices</a:t>
            </a:r>
            <a:endParaRPr sz="3000" b="1">
              <a:solidFill>
                <a:schemeClr val="dk1"/>
              </a:solidFill>
              <a:latin typeface="Courier New"/>
              <a:ea typeface="Courier New"/>
              <a:cs typeface="Courier New"/>
              <a:sym typeface="Courier New"/>
            </a:endParaRPr>
          </a:p>
          <a:p>
            <a:pPr marL="914400" lvl="1"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Give children the opportunity to learn how to navigate different types of technology. It is important for children to know how to use a computer with a proper keyboard and mouse along with a touchscreen device or an actual camera. </a:t>
            </a:r>
            <a:endParaRPr sz="3000" b="1">
              <a:solidFill>
                <a:schemeClr val="dk1"/>
              </a:solidFill>
              <a:latin typeface="Courier New"/>
              <a:ea typeface="Courier New"/>
              <a:cs typeface="Courier New"/>
              <a:sym typeface="Courier New"/>
            </a:endParaRPr>
          </a:p>
          <a:p>
            <a:pPr marL="457200" lvl="0"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Use technology with parents and other staff members </a:t>
            </a:r>
            <a:endParaRPr sz="3000" b="1">
              <a:solidFill>
                <a:schemeClr val="dk1"/>
              </a:solidFill>
              <a:latin typeface="Courier New"/>
              <a:ea typeface="Courier New"/>
              <a:cs typeface="Courier New"/>
              <a:sym typeface="Courier New"/>
            </a:endParaRPr>
          </a:p>
          <a:p>
            <a:pPr marL="914400" lvl="1"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Technology makes communication quick and easy. Be open and willing to use technology as a form of communication with parents of students along with other staff members. </a:t>
            </a:r>
            <a:endParaRPr sz="30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p:txBody>
      </p:sp>
      <p:sp>
        <p:nvSpPr>
          <p:cNvPr id="3212" name="Google Shape;3212;p3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3" name="Google Shape;3213;p3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4" name="Google Shape;3214;p33"/>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Tips for Teachers</a:t>
            </a:r>
            <a:endParaRPr sz="4000" b="1">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8"/>
        <p:cNvGrpSpPr/>
        <p:nvPr/>
      </p:nvGrpSpPr>
      <p:grpSpPr>
        <a:xfrm>
          <a:off x="0" y="0"/>
          <a:ext cx="0" cy="0"/>
          <a:chOff x="0" y="0"/>
          <a:chExt cx="0" cy="0"/>
        </a:xfrm>
      </p:grpSpPr>
      <p:sp>
        <p:nvSpPr>
          <p:cNvPr id="3219" name="Google Shape;3219;p34"/>
          <p:cNvSpPr txBox="1"/>
          <p:nvPr/>
        </p:nvSpPr>
        <p:spPr>
          <a:xfrm>
            <a:off x="1758075" y="2601900"/>
            <a:ext cx="9741600" cy="66600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Explore technology with your children in order to allow them to learn skills with devices while being supervised and it strengthens the relationship as well.</a:t>
            </a:r>
            <a:endParaRPr sz="3000" b="1">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In addition to spending time together on screens, also prioritize off screen bonding such as playing outside</a:t>
            </a:r>
            <a:endParaRPr sz="3000" b="1">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Monitor what kind of content children are consuming on the internet; make sure it is beneficial and not a danger to them</a:t>
            </a:r>
            <a:endParaRPr sz="3000" b="1">
              <a:latin typeface="Courier New"/>
              <a:ea typeface="Courier New"/>
              <a:cs typeface="Courier New"/>
              <a:sym typeface="Courier New"/>
            </a:endParaRPr>
          </a:p>
        </p:txBody>
      </p:sp>
      <p:sp>
        <p:nvSpPr>
          <p:cNvPr id="3220" name="Google Shape;3220;p34"/>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1" name="Google Shape;3221;p34"/>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2" name="Google Shape;3222;p34"/>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Tips for Parents</a:t>
            </a:r>
            <a:endParaRPr sz="4000" b="1">
              <a:solidFill>
                <a:schemeClr val="dk1"/>
              </a:solidFill>
              <a:latin typeface="Courier New"/>
              <a:ea typeface="Courier New"/>
              <a:cs typeface="Courier New"/>
              <a:sym typeface="Courier New"/>
            </a:endParaRPr>
          </a:p>
        </p:txBody>
      </p:sp>
      <p:pic>
        <p:nvPicPr>
          <p:cNvPr id="3223" name="Google Shape;3223;p34" descr="Balance Technology, Traditional Education to Parent Young Children in the  Digital Age | News"/>
          <p:cNvPicPr preferRelativeResize="0"/>
          <p:nvPr/>
        </p:nvPicPr>
        <p:blipFill>
          <a:blip r:embed="rId3">
            <a:alphaModFix/>
          </a:blip>
          <a:stretch>
            <a:fillRect/>
          </a:stretch>
        </p:blipFill>
        <p:spPr>
          <a:xfrm>
            <a:off x="11499675" y="5786045"/>
            <a:ext cx="6788325" cy="45009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3228" name="Google Shape;3228;p35"/>
          <p:cNvSpPr txBox="1"/>
          <p:nvPr/>
        </p:nvSpPr>
        <p:spPr>
          <a:xfrm>
            <a:off x="1522325" y="2675400"/>
            <a:ext cx="9591900" cy="5793000"/>
          </a:xfrm>
          <a:prstGeom prst="rect">
            <a:avLst/>
          </a:prstGeom>
          <a:noFill/>
          <a:ln>
            <a:noFill/>
          </a:ln>
        </p:spPr>
        <p:txBody>
          <a:bodyPr spcFirstLastPara="1" wrap="square" lIns="137150" tIns="137150" rIns="137150" bIns="137150" anchor="t" anchorCtr="0">
            <a:noAutofit/>
          </a:bodyPr>
          <a:lstStyle/>
          <a:p>
            <a:pPr marL="457200" lvl="0" indent="-444500" algn="l" rtl="0">
              <a:spcBef>
                <a:spcPts val="0"/>
              </a:spcBef>
              <a:spcAft>
                <a:spcPts val="0"/>
              </a:spcAft>
              <a:buSzPts val="3400"/>
              <a:buFont typeface="Courier New"/>
              <a:buChar char="-"/>
            </a:pPr>
            <a:r>
              <a:rPr lang="en" sz="3400" b="1">
                <a:latin typeface="Courier New"/>
                <a:ea typeface="Courier New"/>
                <a:cs typeface="Courier New"/>
                <a:sym typeface="Courier New"/>
              </a:rPr>
              <a:t>Monitor how much time is being spent on technology. The World Health Organization recommends, “Children under the age of 5 should not spend more than 60 minutes a day in passive activities in front of a smartphone, computer, or TV screen. Children under 12 months of age should not spend even a minute in front of electronic devices.”</a:t>
            </a:r>
            <a:endParaRPr sz="3400" b="1">
              <a:latin typeface="Courier New"/>
              <a:ea typeface="Courier New"/>
              <a:cs typeface="Courier New"/>
              <a:sym typeface="Courier New"/>
            </a:endParaRPr>
          </a:p>
        </p:txBody>
      </p:sp>
      <p:sp>
        <p:nvSpPr>
          <p:cNvPr id="3229" name="Google Shape;3229;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35"/>
          <p:cNvSpPr txBox="1"/>
          <p:nvPr/>
        </p:nvSpPr>
        <p:spPr>
          <a:xfrm>
            <a:off x="4285575"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Tips for Parents</a:t>
            </a:r>
            <a:endParaRPr sz="4000" b="1">
              <a:solidFill>
                <a:schemeClr val="dk1"/>
              </a:solidFill>
              <a:latin typeface="Courier New"/>
              <a:ea typeface="Courier New"/>
              <a:cs typeface="Courier New"/>
              <a:sym typeface="Courier New"/>
            </a:endParaRPr>
          </a:p>
        </p:txBody>
      </p:sp>
      <p:pic>
        <p:nvPicPr>
          <p:cNvPr id="3232" name="Google Shape;3232;p35" descr="Technology in Early Childhood Education"/>
          <p:cNvPicPr preferRelativeResize="0"/>
          <p:nvPr/>
        </p:nvPicPr>
        <p:blipFill rotWithShape="1">
          <a:blip r:embed="rId3">
            <a:alphaModFix/>
          </a:blip>
          <a:srcRect r="12656"/>
          <a:stretch/>
        </p:blipFill>
        <p:spPr>
          <a:xfrm>
            <a:off x="11451125" y="5057696"/>
            <a:ext cx="6836875" cy="52293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3"/>
        <p:cNvGrpSpPr/>
        <p:nvPr/>
      </p:nvGrpSpPr>
      <p:grpSpPr>
        <a:xfrm>
          <a:off x="0" y="0"/>
          <a:ext cx="0" cy="0"/>
          <a:chOff x="0" y="0"/>
          <a:chExt cx="0" cy="0"/>
        </a:xfrm>
      </p:grpSpPr>
      <p:sp>
        <p:nvSpPr>
          <p:cNvPr id="3124" name="Google Shape;3124;p23"/>
          <p:cNvSpPr txBox="1"/>
          <p:nvPr/>
        </p:nvSpPr>
        <p:spPr>
          <a:xfrm>
            <a:off x="1155200" y="2601900"/>
            <a:ext cx="10033800" cy="6315600"/>
          </a:xfrm>
          <a:prstGeom prst="rect">
            <a:avLst/>
          </a:prstGeom>
          <a:noFill/>
          <a:ln>
            <a:noFill/>
          </a:ln>
        </p:spPr>
        <p:txBody>
          <a:bodyPr spcFirstLastPara="1" wrap="square" lIns="137150" tIns="137150" rIns="137150" bIns="137150" anchor="t" anchorCtr="0">
            <a:noAutofit/>
          </a:bodyPr>
          <a:lstStyle/>
          <a:p>
            <a:pPr marL="457200" lvl="0" indent="-406400" algn="l" rtl="0">
              <a:spcBef>
                <a:spcPts val="0"/>
              </a:spcBef>
              <a:spcAft>
                <a:spcPts val="0"/>
              </a:spcAft>
              <a:buSzPts val="2800"/>
              <a:buFont typeface="Courier New"/>
              <a:buChar char="-"/>
            </a:pPr>
            <a:r>
              <a:rPr lang="en" sz="2800" b="1">
                <a:latin typeface="Courier New"/>
                <a:ea typeface="Courier New"/>
                <a:cs typeface="Courier New"/>
                <a:sym typeface="Courier New"/>
              </a:rPr>
              <a:t>Devices</a:t>
            </a:r>
            <a:endParaRPr sz="2800" b="1">
              <a:latin typeface="Courier New"/>
              <a:ea typeface="Courier New"/>
              <a:cs typeface="Courier New"/>
              <a:sym typeface="Courier New"/>
            </a:endParaRPr>
          </a:p>
          <a:p>
            <a:pPr marL="914400" lvl="1" indent="-406400" algn="l" rtl="0">
              <a:spcBef>
                <a:spcPts val="0"/>
              </a:spcBef>
              <a:spcAft>
                <a:spcPts val="0"/>
              </a:spcAft>
              <a:buSzPts val="2800"/>
              <a:buFont typeface="Courier New"/>
              <a:buChar char="-"/>
            </a:pPr>
            <a:r>
              <a:rPr lang="en" sz="2800" b="1">
                <a:latin typeface="Courier New"/>
                <a:ea typeface="Courier New"/>
                <a:cs typeface="Courier New"/>
                <a:sym typeface="Courier New"/>
              </a:rPr>
              <a:t>tablets, smartphones, and computers</a:t>
            </a:r>
            <a:endParaRPr sz="2800" b="1">
              <a:latin typeface="Courier New"/>
              <a:ea typeface="Courier New"/>
              <a:cs typeface="Courier New"/>
              <a:sym typeface="Courier New"/>
            </a:endParaRPr>
          </a:p>
          <a:p>
            <a:pPr marL="914400" lvl="1" indent="-406400" algn="l" rtl="0">
              <a:spcBef>
                <a:spcPts val="0"/>
              </a:spcBef>
              <a:spcAft>
                <a:spcPts val="0"/>
              </a:spcAft>
              <a:buSzPts val="2800"/>
              <a:buFont typeface="Courier New"/>
              <a:buChar char="-"/>
            </a:pPr>
            <a:r>
              <a:rPr lang="en" sz="2800" b="1">
                <a:latin typeface="Courier New"/>
                <a:ea typeface="Courier New"/>
                <a:cs typeface="Courier New"/>
                <a:sym typeface="Courier New"/>
              </a:rPr>
              <a:t>Companies such as LeapFrog provide devices for children to use as educational and gaming tools without having access to the internet. </a:t>
            </a:r>
            <a:endParaRPr sz="2800" b="1">
              <a:latin typeface="Courier New"/>
              <a:ea typeface="Courier New"/>
              <a:cs typeface="Courier New"/>
              <a:sym typeface="Courier New"/>
            </a:endParaRPr>
          </a:p>
          <a:p>
            <a:pPr marL="1371600" lvl="2" indent="-406400" algn="l" rtl="0">
              <a:spcBef>
                <a:spcPts val="0"/>
              </a:spcBef>
              <a:spcAft>
                <a:spcPts val="0"/>
              </a:spcAft>
              <a:buSzPts val="2800"/>
              <a:buFont typeface="Courier New"/>
              <a:buChar char="-"/>
            </a:pPr>
            <a:r>
              <a:rPr lang="en" sz="2800" b="1">
                <a:latin typeface="Courier New"/>
                <a:ea typeface="Courier New"/>
                <a:cs typeface="Courier New"/>
                <a:sym typeface="Courier New"/>
              </a:rPr>
              <a:t>Example of a LeapFrog device: LeapPad Academy</a:t>
            </a:r>
            <a:endParaRPr sz="2800" b="1">
              <a:latin typeface="Courier New"/>
              <a:ea typeface="Courier New"/>
              <a:cs typeface="Courier New"/>
              <a:sym typeface="Courier New"/>
            </a:endParaRPr>
          </a:p>
          <a:p>
            <a:pPr marL="1828800" lvl="3" indent="-406400" algn="l" rtl="0">
              <a:spcBef>
                <a:spcPts val="0"/>
              </a:spcBef>
              <a:spcAft>
                <a:spcPts val="0"/>
              </a:spcAft>
              <a:buSzPts val="2800"/>
              <a:buFont typeface="Courier New"/>
              <a:buChar char="-"/>
            </a:pPr>
            <a:r>
              <a:rPr lang="en" sz="2800" b="1">
                <a:latin typeface="Courier New"/>
                <a:ea typeface="Courier New"/>
                <a:cs typeface="Courier New"/>
                <a:sym typeface="Courier New"/>
              </a:rPr>
              <a:t>For ages 3-8</a:t>
            </a:r>
            <a:endParaRPr sz="2800" b="1">
              <a:latin typeface="Courier New"/>
              <a:ea typeface="Courier New"/>
              <a:cs typeface="Courier New"/>
              <a:sym typeface="Courier New"/>
            </a:endParaRPr>
          </a:p>
          <a:p>
            <a:pPr marL="1828800" lvl="3" indent="-406400" algn="l" rtl="0">
              <a:spcBef>
                <a:spcPts val="0"/>
              </a:spcBef>
              <a:spcAft>
                <a:spcPts val="0"/>
              </a:spcAft>
              <a:buSzPts val="2800"/>
              <a:buFont typeface="Courier New"/>
              <a:buChar char="-"/>
            </a:pPr>
            <a:r>
              <a:rPr lang="en" sz="2800" b="1">
                <a:latin typeface="Courier New"/>
                <a:ea typeface="Courier New"/>
                <a:cs typeface="Courier New"/>
                <a:sym typeface="Courier New"/>
              </a:rPr>
              <a:t>Educational learning tablet for early childhood that includes 20 expert approved apps that teach core school and life skills</a:t>
            </a:r>
            <a:endParaRPr sz="2800" b="1">
              <a:latin typeface="Courier New"/>
              <a:ea typeface="Courier New"/>
              <a:cs typeface="Courier New"/>
              <a:sym typeface="Courier New"/>
            </a:endParaRPr>
          </a:p>
        </p:txBody>
      </p:sp>
      <p:sp>
        <p:nvSpPr>
          <p:cNvPr id="3125" name="Google Shape;3125;p23"/>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6" name="Google Shape;3126;p23"/>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7" name="Google Shape;3127;p23"/>
          <p:cNvSpPr txBox="1"/>
          <p:nvPr/>
        </p:nvSpPr>
        <p:spPr>
          <a:xfrm>
            <a:off x="426085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Examples of Technology Children Use</a:t>
            </a:r>
            <a:endParaRPr sz="4000" b="1">
              <a:solidFill>
                <a:schemeClr val="dk1"/>
              </a:solidFill>
              <a:latin typeface="Courier New"/>
              <a:ea typeface="Courier New"/>
              <a:cs typeface="Courier New"/>
              <a:sym typeface="Courier New"/>
            </a:endParaRPr>
          </a:p>
        </p:txBody>
      </p:sp>
      <p:pic>
        <p:nvPicPr>
          <p:cNvPr id="3128" name="Google Shape;3128;p23" descr="LeapPad Academy"/>
          <p:cNvPicPr preferRelativeResize="0"/>
          <p:nvPr/>
        </p:nvPicPr>
        <p:blipFill rotWithShape="1">
          <a:blip r:embed="rId3">
            <a:alphaModFix/>
          </a:blip>
          <a:srcRect l="17118" t="4575" r="15879" b="5358"/>
          <a:stretch/>
        </p:blipFill>
        <p:spPr>
          <a:xfrm>
            <a:off x="12420012" y="5850000"/>
            <a:ext cx="5867988" cy="4437000"/>
          </a:xfrm>
          <a:prstGeom prst="rect">
            <a:avLst/>
          </a:prstGeom>
          <a:noFill/>
          <a:ln>
            <a:noFill/>
          </a:ln>
        </p:spPr>
      </p:pic>
      <p:sp>
        <p:nvSpPr>
          <p:cNvPr id="3129" name="Google Shape;3129;p23"/>
          <p:cNvSpPr txBox="1"/>
          <p:nvPr/>
        </p:nvSpPr>
        <p:spPr>
          <a:xfrm>
            <a:off x="10984500" y="2601900"/>
            <a:ext cx="5287500" cy="3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Courier New"/>
                <a:ea typeface="Courier New"/>
                <a:cs typeface="Courier New"/>
                <a:sym typeface="Courier New"/>
              </a:rPr>
              <a:t>Teaches skills such as:</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Coding</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Creative expression</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Earth &amp; space science</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Spelling</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Reading comprehension</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Mathematical reasoning</a:t>
            </a:r>
            <a:endParaRPr sz="2600" b="1">
              <a:latin typeface="Courier New"/>
              <a:ea typeface="Courier New"/>
              <a:cs typeface="Courier New"/>
              <a:sym typeface="Courier New"/>
            </a:endParaRPr>
          </a:p>
          <a:p>
            <a:pPr marL="457200" lvl="0" indent="-393700" algn="l" rtl="0">
              <a:spcBef>
                <a:spcPts val="0"/>
              </a:spcBef>
              <a:spcAft>
                <a:spcPts val="0"/>
              </a:spcAft>
              <a:buSzPts val="2600"/>
              <a:buFont typeface="Courier New"/>
              <a:buChar char="-"/>
            </a:pPr>
            <a:r>
              <a:rPr lang="en" sz="2600" b="1">
                <a:latin typeface="Courier New"/>
                <a:ea typeface="Courier New"/>
                <a:cs typeface="Courier New"/>
                <a:sym typeface="Courier New"/>
              </a:rPr>
              <a:t>Etc. </a:t>
            </a:r>
            <a:endParaRPr sz="2600" b="1">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33"/>
        <p:cNvGrpSpPr/>
        <p:nvPr/>
      </p:nvGrpSpPr>
      <p:grpSpPr>
        <a:xfrm>
          <a:off x="0" y="0"/>
          <a:ext cx="0" cy="0"/>
          <a:chOff x="0" y="0"/>
          <a:chExt cx="0" cy="0"/>
        </a:xfrm>
      </p:grpSpPr>
      <p:sp>
        <p:nvSpPr>
          <p:cNvPr id="3134" name="Google Shape;3134;p24"/>
          <p:cNvSpPr txBox="1"/>
          <p:nvPr/>
        </p:nvSpPr>
        <p:spPr>
          <a:xfrm>
            <a:off x="1273150" y="2471950"/>
            <a:ext cx="11525100" cy="6168600"/>
          </a:xfrm>
          <a:prstGeom prst="rect">
            <a:avLst/>
          </a:prstGeom>
          <a:noFill/>
          <a:ln>
            <a:noFill/>
          </a:ln>
        </p:spPr>
        <p:txBody>
          <a:bodyPr spcFirstLastPara="1" wrap="square" lIns="137150" tIns="137150" rIns="137150" bIns="137150" anchor="t" anchorCtr="0">
            <a:noAutofit/>
          </a:bodyPr>
          <a:lstStyle/>
          <a:p>
            <a:pPr marL="457200" lvl="0"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Technology Sources</a:t>
            </a:r>
            <a:endParaRPr sz="2800" b="1">
              <a:solidFill>
                <a:schemeClr val="dk1"/>
              </a:solidFill>
              <a:latin typeface="Courier New"/>
              <a:ea typeface="Courier New"/>
              <a:cs typeface="Courier New"/>
              <a:sym typeface="Courier New"/>
            </a:endParaRPr>
          </a:p>
          <a:p>
            <a:pPr marL="914400" lvl="1"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Educational apps and online learning platforms</a:t>
            </a:r>
            <a:endParaRPr sz="2800" b="1">
              <a:solidFill>
                <a:schemeClr val="dk1"/>
              </a:solidFill>
              <a:latin typeface="Courier New"/>
              <a:ea typeface="Courier New"/>
              <a:cs typeface="Courier New"/>
              <a:sym typeface="Courier New"/>
            </a:endParaRPr>
          </a:p>
          <a:p>
            <a:pPr marL="1371600" lvl="2"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Provide high-quality educational content that cover many different topics such as science, math, spelling, reading comprehension, etc</a:t>
            </a:r>
            <a:endParaRPr sz="2800" b="1">
              <a:solidFill>
                <a:schemeClr val="dk1"/>
              </a:solidFill>
              <a:latin typeface="Courier New"/>
              <a:ea typeface="Courier New"/>
              <a:cs typeface="Courier New"/>
              <a:sym typeface="Courier New"/>
            </a:endParaRPr>
          </a:p>
          <a:p>
            <a:pPr marL="1828800" lvl="3"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Example: ABCMouse.com</a:t>
            </a:r>
            <a:endParaRPr sz="2800" b="1">
              <a:solidFill>
                <a:schemeClr val="dk1"/>
              </a:solidFill>
              <a:latin typeface="Courier New"/>
              <a:ea typeface="Courier New"/>
              <a:cs typeface="Courier New"/>
              <a:sym typeface="Courier New"/>
            </a:endParaRPr>
          </a:p>
          <a:p>
            <a:pPr marL="2286000" lvl="4"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An online learning program for children ages 2-8</a:t>
            </a:r>
            <a:endParaRPr sz="2800" b="1">
              <a:solidFill>
                <a:schemeClr val="dk1"/>
              </a:solidFill>
              <a:latin typeface="Courier New"/>
              <a:ea typeface="Courier New"/>
              <a:cs typeface="Courier New"/>
              <a:sym typeface="Courier New"/>
            </a:endParaRPr>
          </a:p>
          <a:p>
            <a:pPr marL="2286000" lvl="4"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Features hundreds of interactive games to teach children different educational topics</a:t>
            </a:r>
            <a:endParaRPr sz="2800" b="1">
              <a:solidFill>
                <a:schemeClr val="dk1"/>
              </a:solidFill>
              <a:latin typeface="Courier New"/>
              <a:ea typeface="Courier New"/>
              <a:cs typeface="Courier New"/>
              <a:sym typeface="Courier New"/>
            </a:endParaRPr>
          </a:p>
          <a:p>
            <a:pPr marL="914400" lvl="1" indent="-406400" algn="l" rtl="0">
              <a:spcBef>
                <a:spcPts val="0"/>
              </a:spcBef>
              <a:spcAft>
                <a:spcPts val="0"/>
              </a:spcAft>
              <a:buClr>
                <a:schemeClr val="dk1"/>
              </a:buClr>
              <a:buSzPts val="2800"/>
              <a:buFont typeface="Courier New"/>
              <a:buChar char="-"/>
            </a:pPr>
            <a:r>
              <a:rPr lang="en" sz="2800" b="1">
                <a:solidFill>
                  <a:schemeClr val="dk1"/>
                </a:solidFill>
                <a:latin typeface="Courier New"/>
                <a:ea typeface="Courier New"/>
                <a:cs typeface="Courier New"/>
                <a:sym typeface="Courier New"/>
              </a:rPr>
              <a:t>Virtual reality experiences</a:t>
            </a:r>
            <a:endParaRPr sz="2800" b="1">
              <a:solidFill>
                <a:schemeClr val="dk1"/>
              </a:solidFill>
              <a:latin typeface="Courier New"/>
              <a:ea typeface="Courier New"/>
              <a:cs typeface="Courier New"/>
              <a:sym typeface="Courier New"/>
            </a:endParaRPr>
          </a:p>
          <a:p>
            <a:pPr marL="1371600" lvl="2" indent="-419100" algn="l" rtl="0">
              <a:spcBef>
                <a:spcPts val="0"/>
              </a:spcBef>
              <a:spcAft>
                <a:spcPts val="0"/>
              </a:spcAft>
              <a:buClr>
                <a:schemeClr val="dk1"/>
              </a:buClr>
              <a:buSzPts val="3000"/>
              <a:buFont typeface="Courier New"/>
              <a:buChar char="-"/>
            </a:pPr>
            <a:r>
              <a:rPr lang="en" sz="2800" b="1">
                <a:solidFill>
                  <a:schemeClr val="dk1"/>
                </a:solidFill>
                <a:latin typeface="Courier New"/>
                <a:ea typeface="Courier New"/>
                <a:cs typeface="Courier New"/>
                <a:sym typeface="Courier New"/>
              </a:rPr>
              <a:t>Provide unique and interactive learning experiences that can not be replicated in a regular classroom setting</a:t>
            </a:r>
            <a:endParaRPr sz="2800" b="1">
              <a:latin typeface="Courier New"/>
              <a:ea typeface="Courier New"/>
              <a:cs typeface="Courier New"/>
              <a:sym typeface="Courier New"/>
            </a:endParaRPr>
          </a:p>
        </p:txBody>
      </p:sp>
      <p:sp>
        <p:nvSpPr>
          <p:cNvPr id="3135" name="Google Shape;3135;p24"/>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6" name="Google Shape;3136;p24"/>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7" name="Google Shape;3137;p24"/>
          <p:cNvSpPr txBox="1"/>
          <p:nvPr/>
        </p:nvSpPr>
        <p:spPr>
          <a:xfrm>
            <a:off x="4285575"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Examples of Technology Children Use</a:t>
            </a:r>
            <a:endParaRPr sz="4000" b="1">
              <a:solidFill>
                <a:schemeClr val="dk1"/>
              </a:solidFill>
              <a:latin typeface="Courier New"/>
              <a:ea typeface="Courier New"/>
              <a:cs typeface="Courier New"/>
              <a:sym typeface="Courier New"/>
            </a:endParaRPr>
          </a:p>
        </p:txBody>
      </p:sp>
      <p:pic>
        <p:nvPicPr>
          <p:cNvPr id="3138" name="Google Shape;3138;p24" descr="ABCmouse.com Early Learning Academy - YouTube"/>
          <p:cNvPicPr preferRelativeResize="0"/>
          <p:nvPr/>
        </p:nvPicPr>
        <p:blipFill rotWithShape="1">
          <a:blip r:embed="rId3">
            <a:alphaModFix/>
          </a:blip>
          <a:srcRect l="3728" t="4888" r="3515" b="5577"/>
          <a:stretch/>
        </p:blipFill>
        <p:spPr>
          <a:xfrm>
            <a:off x="12798250" y="4992250"/>
            <a:ext cx="5485349" cy="5294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43" name="Google Shape;3143;p25"/>
          <p:cNvSpPr txBox="1"/>
          <p:nvPr/>
        </p:nvSpPr>
        <p:spPr>
          <a:xfrm>
            <a:off x="1593400" y="2891000"/>
            <a:ext cx="15137400" cy="60264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Assistive technology</a:t>
            </a:r>
            <a:endParaRPr sz="3000" b="1">
              <a:solidFill>
                <a:schemeClr val="dk1"/>
              </a:solidFill>
              <a:latin typeface="Courier New"/>
              <a:ea typeface="Courier New"/>
              <a:cs typeface="Courier New"/>
              <a:sym typeface="Courier New"/>
            </a:endParaRPr>
          </a:p>
          <a:p>
            <a:pPr marL="914400" lvl="1"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Beneficial for children with special needs who may have difficulties with speech</a:t>
            </a:r>
            <a:endParaRPr sz="3000" b="1">
              <a:solidFill>
                <a:schemeClr val="dk1"/>
              </a:solidFill>
              <a:latin typeface="Courier New"/>
              <a:ea typeface="Courier New"/>
              <a:cs typeface="Courier New"/>
              <a:sym typeface="Courier New"/>
            </a:endParaRPr>
          </a:p>
          <a:p>
            <a:pPr marL="1371600" lvl="2"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Example: Text-to-speech software</a:t>
            </a:r>
            <a:endParaRPr sz="3000" b="1">
              <a:solidFill>
                <a:schemeClr val="dk1"/>
              </a:solidFill>
              <a:latin typeface="Courier New"/>
              <a:ea typeface="Courier New"/>
              <a:cs typeface="Courier New"/>
              <a:sym typeface="Courier New"/>
            </a:endParaRPr>
          </a:p>
          <a:p>
            <a:pPr marL="1828800" lvl="3"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Helps children who are nonverbal have a form of communication with their peers; provides improvement in socialization, communication, and independence </a:t>
            </a:r>
            <a:endParaRPr sz="3000" b="1">
              <a:solidFill>
                <a:schemeClr val="dk1"/>
              </a:solidFill>
              <a:latin typeface="Courier New"/>
              <a:ea typeface="Courier New"/>
              <a:cs typeface="Courier New"/>
              <a:sym typeface="Courier New"/>
            </a:endParaRPr>
          </a:p>
          <a:p>
            <a:pPr marL="457200" lvl="0"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Gaming</a:t>
            </a:r>
            <a:endParaRPr sz="3000" b="1">
              <a:solidFill>
                <a:schemeClr val="dk1"/>
              </a:solidFill>
              <a:latin typeface="Courier New"/>
              <a:ea typeface="Courier New"/>
              <a:cs typeface="Courier New"/>
              <a:sym typeface="Courier New"/>
            </a:endParaRPr>
          </a:p>
          <a:p>
            <a:pPr marL="914400" lvl="1" indent="-419100" algn="l" rtl="0">
              <a:spcBef>
                <a:spcPts val="0"/>
              </a:spcBef>
              <a:spcAft>
                <a:spcPts val="0"/>
              </a:spcAft>
              <a:buClr>
                <a:schemeClr val="dk1"/>
              </a:buClr>
              <a:buSzPts val="3000"/>
              <a:buFont typeface="Courier New"/>
              <a:buChar char="-"/>
            </a:pPr>
            <a:r>
              <a:rPr lang="en" sz="3000" b="1">
                <a:solidFill>
                  <a:schemeClr val="dk1"/>
                </a:solidFill>
                <a:latin typeface="Courier New"/>
                <a:ea typeface="Courier New"/>
                <a:cs typeface="Courier New"/>
                <a:sym typeface="Courier New"/>
              </a:rPr>
              <a:t>Gives children the opportunity to develop crucial life skills such as problem-solving, critical thinking, and strategic planning</a:t>
            </a:r>
            <a:endParaRPr sz="3000" b="1">
              <a:solidFill>
                <a:schemeClr val="dk1"/>
              </a:solidFill>
              <a:latin typeface="Courier New"/>
              <a:ea typeface="Courier New"/>
              <a:cs typeface="Courier New"/>
              <a:sym typeface="Courier New"/>
            </a:endParaRPr>
          </a:p>
        </p:txBody>
      </p:sp>
      <p:sp>
        <p:nvSpPr>
          <p:cNvPr id="3144" name="Google Shape;3144;p2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5" name="Google Shape;3145;p2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6" name="Google Shape;3146;p25"/>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Examples of Technology Children Use</a:t>
            </a:r>
            <a:endParaRPr sz="4000" b="1">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0"/>
        <p:cNvGrpSpPr/>
        <p:nvPr/>
      </p:nvGrpSpPr>
      <p:grpSpPr>
        <a:xfrm>
          <a:off x="0" y="0"/>
          <a:ext cx="0" cy="0"/>
          <a:chOff x="0" y="0"/>
          <a:chExt cx="0" cy="0"/>
        </a:xfrm>
      </p:grpSpPr>
      <p:sp>
        <p:nvSpPr>
          <p:cNvPr id="3151" name="Google Shape;3151;p26"/>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2" name="Google Shape;3152;p26"/>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3" name="Google Shape;3153;p26"/>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Cons of Technology Use in Childhood: Attention Spans</a:t>
            </a:r>
            <a:endParaRPr sz="4000" b="1">
              <a:solidFill>
                <a:schemeClr val="dk1"/>
              </a:solidFill>
              <a:latin typeface="Courier New"/>
              <a:ea typeface="Courier New"/>
              <a:cs typeface="Courier New"/>
              <a:sym typeface="Courier New"/>
            </a:endParaRPr>
          </a:p>
        </p:txBody>
      </p:sp>
      <p:sp>
        <p:nvSpPr>
          <p:cNvPr id="3154" name="Google Shape;3154;p26"/>
          <p:cNvSpPr txBox="1"/>
          <p:nvPr/>
        </p:nvSpPr>
        <p:spPr>
          <a:xfrm>
            <a:off x="1785025" y="2748900"/>
            <a:ext cx="15089100" cy="63447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3000" b="1">
                <a:latin typeface="Courier New"/>
                <a:ea typeface="Courier New"/>
                <a:cs typeface="Courier New"/>
                <a:sym typeface="Courier New"/>
              </a:rPr>
              <a:t>“Jim Taylor, Ph.D., wrote in Psychology Today that heightened technology exposure might actually be changing the way children’s brains are wired…When children are exposed to technology at high rates, their brain may adopt an internet approach to thinking – quickly scanning and processing multiple sources of information. Developing brains are particularly vulnerable to this, and where previous generations may have spent much more time reading, imagining, or participating in activities that require focus attention, brains in children exposed to high volumes of technology may adapt to frequent visual stimulation, rapid change, and little need for imagination.” (How Technology Affects Child Development).</a:t>
            </a:r>
            <a:endParaRPr sz="3000" b="1">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8"/>
        <p:cNvGrpSpPr/>
        <p:nvPr/>
      </p:nvGrpSpPr>
      <p:grpSpPr>
        <a:xfrm>
          <a:off x="0" y="0"/>
          <a:ext cx="0" cy="0"/>
          <a:chOff x="0" y="0"/>
          <a:chExt cx="0" cy="0"/>
        </a:xfrm>
      </p:grpSpPr>
      <p:sp>
        <p:nvSpPr>
          <p:cNvPr id="3159" name="Google Shape;3159;p27"/>
          <p:cNvSpPr txBox="1"/>
          <p:nvPr/>
        </p:nvSpPr>
        <p:spPr>
          <a:xfrm>
            <a:off x="1559725" y="2675400"/>
            <a:ext cx="9150300" cy="6168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800" b="1">
                <a:latin typeface="Courier New"/>
                <a:ea typeface="Courier New"/>
                <a:cs typeface="Courier New"/>
                <a:sym typeface="Courier New"/>
              </a:rPr>
              <a:t>“Adolescents who spent more time on new media (including social media and electronic devices such as smartphones) were more likely to report mental health issues, and adolescents who spent more time on nonscreen activities (in-person social interaction, sports/exercise, homework, print media, and attending religious services) were less likely. Since 2010, iGen adolescents have spent more time on new media screen activities and less time on nonscreen activities, which may account for the increases in depression and suicide.”</a:t>
            </a:r>
            <a:endParaRPr sz="2800" b="1">
              <a:latin typeface="Courier New"/>
              <a:ea typeface="Courier New"/>
              <a:cs typeface="Courier New"/>
              <a:sym typeface="Courier New"/>
            </a:endParaRPr>
          </a:p>
        </p:txBody>
      </p:sp>
      <p:sp>
        <p:nvSpPr>
          <p:cNvPr id="3160" name="Google Shape;3160;p27"/>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1" name="Google Shape;3161;p27"/>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2" name="Google Shape;3162;p27"/>
          <p:cNvSpPr txBox="1"/>
          <p:nvPr/>
        </p:nvSpPr>
        <p:spPr>
          <a:xfrm>
            <a:off x="4285575"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Cons of Technology Use in Childhood: Poor Mental Health</a:t>
            </a:r>
            <a:endParaRPr sz="4000" b="1">
              <a:solidFill>
                <a:schemeClr val="dk1"/>
              </a:solidFill>
              <a:latin typeface="Courier New"/>
              <a:ea typeface="Courier New"/>
              <a:cs typeface="Courier New"/>
              <a:sym typeface="Courier New"/>
            </a:endParaRPr>
          </a:p>
        </p:txBody>
      </p:sp>
      <p:sp>
        <p:nvSpPr>
          <p:cNvPr id="3163" name="Google Shape;3163;p27"/>
          <p:cNvSpPr txBox="1"/>
          <p:nvPr/>
        </p:nvSpPr>
        <p:spPr>
          <a:xfrm>
            <a:off x="10339550" y="2911150"/>
            <a:ext cx="6163500" cy="6168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800" b="1">
                <a:latin typeface="Courier New"/>
                <a:ea typeface="Courier New"/>
                <a:cs typeface="Courier New"/>
                <a:sym typeface="Courier New"/>
              </a:rPr>
              <a:t>“Observation is the primary way children learn, as they listen to learn the language, observe conversations, read facial expressions and watch how others navigate emotional situations. Rampant screen time seeps away intentionally, connected time with children that is critical to emotional development”</a:t>
            </a:r>
            <a:endParaRPr sz="2800"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28"/>
          <p:cNvSpPr txBox="1"/>
          <p:nvPr/>
        </p:nvSpPr>
        <p:spPr>
          <a:xfrm>
            <a:off x="1593400" y="2748900"/>
            <a:ext cx="7550700" cy="6168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3000" b="1">
                <a:latin typeface="Courier New"/>
                <a:ea typeface="Courier New"/>
                <a:cs typeface="Courier New"/>
                <a:sym typeface="Courier New"/>
              </a:rPr>
              <a:t>“With children spending more time typing or tapping on a screen, they’re naturally spending less time outside or engaged in physical activities. Research has also found that children and adolescents may engage in more mindless eating while watching TV or playing video games. As a result, we’re seeing increased obesity rates in children and adolescents.” </a:t>
            </a:r>
            <a:endParaRPr sz="3000" b="1">
              <a:latin typeface="Courier New"/>
              <a:ea typeface="Courier New"/>
              <a:cs typeface="Courier New"/>
              <a:sym typeface="Courier New"/>
            </a:endParaRPr>
          </a:p>
        </p:txBody>
      </p:sp>
      <p:sp>
        <p:nvSpPr>
          <p:cNvPr id="3169" name="Google Shape;3169;p28"/>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0" name="Google Shape;3170;p28"/>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1" name="Google Shape;3171;p28"/>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Cons of Technology Use in Childhood: Poor Physical Health</a:t>
            </a:r>
            <a:endParaRPr sz="4000" b="1">
              <a:solidFill>
                <a:schemeClr val="dk1"/>
              </a:solidFill>
              <a:latin typeface="Courier New"/>
              <a:ea typeface="Courier New"/>
              <a:cs typeface="Courier New"/>
              <a:sym typeface="Courier New"/>
            </a:endParaRPr>
          </a:p>
        </p:txBody>
      </p:sp>
      <p:sp>
        <p:nvSpPr>
          <p:cNvPr id="3172" name="Google Shape;3172;p28"/>
          <p:cNvSpPr txBox="1"/>
          <p:nvPr/>
        </p:nvSpPr>
        <p:spPr>
          <a:xfrm>
            <a:off x="9323700" y="2601900"/>
            <a:ext cx="7550700" cy="6168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 sz="2800" b="1">
                <a:latin typeface="Courier New"/>
                <a:ea typeface="Courier New"/>
                <a:cs typeface="Courier New"/>
                <a:sym typeface="Courier New"/>
              </a:rPr>
              <a:t>“Researchers have observed a significant effect on sleep for children who use electronic devices in their bedroom within two hours of bedtime. Screen time within this window has been linked to inadequate sleep duration, poor quality sleep, and excessive daytime sleepiness the following day…As little as 90 minutes of screen time in the evening can elevate feelings of alertness and make falling asleep more difficult for kids.”</a:t>
            </a:r>
            <a:endParaRPr sz="2800" b="1">
              <a:latin typeface="Courier New"/>
              <a:ea typeface="Courier New"/>
              <a:cs typeface="Courier New"/>
              <a:sym typeface="Courier New"/>
            </a:endParaRPr>
          </a:p>
          <a:p>
            <a:pPr marL="0" lvl="0" indent="0" algn="l" rtl="0">
              <a:spcBef>
                <a:spcPts val="0"/>
              </a:spcBef>
              <a:spcAft>
                <a:spcPts val="0"/>
              </a:spcAft>
              <a:buNone/>
            </a:pPr>
            <a:endParaRPr sz="3000" b="1">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6"/>
        <p:cNvGrpSpPr/>
        <p:nvPr/>
      </p:nvGrpSpPr>
      <p:grpSpPr>
        <a:xfrm>
          <a:off x="0" y="0"/>
          <a:ext cx="0" cy="0"/>
          <a:chOff x="0" y="0"/>
          <a:chExt cx="0" cy="0"/>
        </a:xfrm>
      </p:grpSpPr>
      <p:sp>
        <p:nvSpPr>
          <p:cNvPr id="3177" name="Google Shape;3177;p29"/>
          <p:cNvSpPr txBox="1"/>
          <p:nvPr/>
        </p:nvSpPr>
        <p:spPr>
          <a:xfrm>
            <a:off x="1425000" y="2445775"/>
            <a:ext cx="10266600" cy="66141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Helpful learning tool:</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Technology helps create a fun and interactive way for children to learn in a classroom or even at home. It can help reach children with different learning styles and motivate students in new ways. </a:t>
            </a:r>
            <a:endParaRPr sz="3000" b="1">
              <a:latin typeface="Courier New"/>
              <a:ea typeface="Courier New"/>
              <a:cs typeface="Courier New"/>
              <a:sym typeface="Courier New"/>
            </a:endParaRPr>
          </a:p>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Preparing for the future:</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In the past few decades, technology has evolved rapidly and will continue to do so moving forward. Exposing children to technology at a young age starts to prepare them for these changes early on.</a:t>
            </a:r>
            <a:endParaRPr sz="3000" b="1">
              <a:latin typeface="Courier New"/>
              <a:ea typeface="Courier New"/>
              <a:cs typeface="Courier New"/>
              <a:sym typeface="Courier New"/>
            </a:endParaRPr>
          </a:p>
        </p:txBody>
      </p:sp>
      <p:sp>
        <p:nvSpPr>
          <p:cNvPr id="3178" name="Google Shape;3178;p29"/>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9" name="Google Shape;3179;p29"/>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0" name="Google Shape;3180;p29"/>
          <p:cNvSpPr txBox="1"/>
          <p:nvPr/>
        </p:nvSpPr>
        <p:spPr>
          <a:xfrm>
            <a:off x="429770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Pros of Technology Use in Childhood</a:t>
            </a:r>
            <a:endParaRPr sz="4000" b="1">
              <a:solidFill>
                <a:schemeClr val="dk1"/>
              </a:solidFill>
              <a:latin typeface="Courier New"/>
              <a:ea typeface="Courier New"/>
              <a:cs typeface="Courier New"/>
              <a:sym typeface="Courier New"/>
            </a:endParaRPr>
          </a:p>
        </p:txBody>
      </p:sp>
      <p:pic>
        <p:nvPicPr>
          <p:cNvPr id="3181" name="Google Shape;3181;p29" descr="Technology in Early Childhood Education | CCEI A StraighterLine Company"/>
          <p:cNvPicPr preferRelativeResize="0"/>
          <p:nvPr/>
        </p:nvPicPr>
        <p:blipFill>
          <a:blip r:embed="rId3">
            <a:alphaModFix/>
          </a:blip>
          <a:stretch>
            <a:fillRect/>
          </a:stretch>
        </p:blipFill>
        <p:spPr>
          <a:xfrm>
            <a:off x="11691550" y="5893925"/>
            <a:ext cx="6596449" cy="439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5"/>
        <p:cNvGrpSpPr/>
        <p:nvPr/>
      </p:nvGrpSpPr>
      <p:grpSpPr>
        <a:xfrm>
          <a:off x="0" y="0"/>
          <a:ext cx="0" cy="0"/>
          <a:chOff x="0" y="0"/>
          <a:chExt cx="0" cy="0"/>
        </a:xfrm>
      </p:grpSpPr>
      <p:sp>
        <p:nvSpPr>
          <p:cNvPr id="3186" name="Google Shape;3186;p30"/>
          <p:cNvSpPr txBox="1"/>
          <p:nvPr/>
        </p:nvSpPr>
        <p:spPr>
          <a:xfrm>
            <a:off x="1593400" y="2748900"/>
            <a:ext cx="15137400" cy="6168600"/>
          </a:xfrm>
          <a:prstGeom prst="rect">
            <a:avLst/>
          </a:prstGeom>
          <a:noFill/>
          <a:ln>
            <a:noFill/>
          </a:ln>
        </p:spPr>
        <p:txBody>
          <a:bodyPr spcFirstLastPara="1" wrap="square" lIns="137150" tIns="137150" rIns="137150" bIns="137150" anchor="t" anchorCtr="0">
            <a:noAutofit/>
          </a:bodyPr>
          <a:lstStyle/>
          <a:p>
            <a:pPr marL="457200" lvl="0" indent="-419100" algn="l" rtl="0">
              <a:spcBef>
                <a:spcPts val="0"/>
              </a:spcBef>
              <a:spcAft>
                <a:spcPts val="0"/>
              </a:spcAft>
              <a:buSzPts val="3000"/>
              <a:buFont typeface="Courier New"/>
              <a:buChar char="-"/>
            </a:pPr>
            <a:r>
              <a:rPr lang="en" sz="3000" b="1">
                <a:latin typeface="Courier New"/>
                <a:ea typeface="Courier New"/>
                <a:cs typeface="Courier New"/>
                <a:sym typeface="Courier New"/>
              </a:rPr>
              <a:t>Improves…</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Multitasking</a:t>
            </a:r>
            <a:endParaRPr sz="3000" b="1">
              <a:latin typeface="Courier New"/>
              <a:ea typeface="Courier New"/>
              <a:cs typeface="Courier New"/>
              <a:sym typeface="Courier New"/>
            </a:endParaRPr>
          </a:p>
          <a:p>
            <a:pPr marL="1371600" lvl="2" indent="-419100" algn="l" rtl="0">
              <a:spcBef>
                <a:spcPts val="0"/>
              </a:spcBef>
              <a:spcAft>
                <a:spcPts val="0"/>
              </a:spcAft>
              <a:buSzPts val="3000"/>
              <a:buFont typeface="Courier New"/>
              <a:buChar char="-"/>
            </a:pPr>
            <a:r>
              <a:rPr lang="en" sz="3000" b="1">
                <a:latin typeface="Courier New"/>
                <a:ea typeface="Courier New"/>
                <a:cs typeface="Courier New"/>
                <a:sym typeface="Courier New"/>
              </a:rPr>
              <a:t>Technology helps children learn how to multitask. For example, children can learn how to listen to their teachers while also physically taking notes in the classroom. </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Visual-spatial development</a:t>
            </a:r>
            <a:endParaRPr sz="3000" b="1">
              <a:latin typeface="Courier New"/>
              <a:ea typeface="Courier New"/>
              <a:cs typeface="Courier New"/>
              <a:sym typeface="Courier New"/>
            </a:endParaRPr>
          </a:p>
          <a:p>
            <a:pPr marL="1371600" lvl="2" indent="-419100" algn="l" rtl="0">
              <a:spcBef>
                <a:spcPts val="0"/>
              </a:spcBef>
              <a:spcAft>
                <a:spcPts val="0"/>
              </a:spcAft>
              <a:buSzPts val="3000"/>
              <a:buFont typeface="Courier New"/>
              <a:buChar char="-"/>
            </a:pPr>
            <a:r>
              <a:rPr lang="en" sz="3000" b="1">
                <a:latin typeface="Courier New"/>
                <a:ea typeface="Courier New"/>
                <a:cs typeface="Courier New"/>
                <a:sym typeface="Courier New"/>
              </a:rPr>
              <a:t>Video games help children develop good visual-spatial skills which is useful for reading maps or solving puzzles. </a:t>
            </a:r>
            <a:endParaRPr sz="3000" b="1">
              <a:latin typeface="Courier New"/>
              <a:ea typeface="Courier New"/>
              <a:cs typeface="Courier New"/>
              <a:sym typeface="Courier New"/>
            </a:endParaRPr>
          </a:p>
          <a:p>
            <a:pPr marL="914400" lvl="1" indent="-419100" algn="l" rtl="0">
              <a:spcBef>
                <a:spcPts val="0"/>
              </a:spcBef>
              <a:spcAft>
                <a:spcPts val="0"/>
              </a:spcAft>
              <a:buSzPts val="3000"/>
              <a:buFont typeface="Courier New"/>
              <a:buChar char="-"/>
            </a:pPr>
            <a:r>
              <a:rPr lang="en" sz="3000" b="1">
                <a:latin typeface="Courier New"/>
                <a:ea typeface="Courier New"/>
                <a:cs typeface="Courier New"/>
                <a:sym typeface="Courier New"/>
              </a:rPr>
              <a:t>Problem solving and decision making</a:t>
            </a:r>
            <a:endParaRPr sz="3000" b="1">
              <a:latin typeface="Courier New"/>
              <a:ea typeface="Courier New"/>
              <a:cs typeface="Courier New"/>
              <a:sym typeface="Courier New"/>
            </a:endParaRPr>
          </a:p>
          <a:p>
            <a:pPr marL="1371600" lvl="2" indent="-419100" algn="l" rtl="0">
              <a:spcBef>
                <a:spcPts val="0"/>
              </a:spcBef>
              <a:spcAft>
                <a:spcPts val="0"/>
              </a:spcAft>
              <a:buSzPts val="3000"/>
              <a:buFont typeface="Courier New"/>
              <a:buChar char="-"/>
            </a:pPr>
            <a:r>
              <a:rPr lang="en" sz="3000" b="1">
                <a:latin typeface="Courier New"/>
                <a:ea typeface="Courier New"/>
                <a:cs typeface="Courier New"/>
                <a:sym typeface="Courier New"/>
              </a:rPr>
              <a:t>Technology can present issues that children can learn how to solve which strengthens their problem solving skills and how to decide what a best possible solution is for an issue presented to them.</a:t>
            </a:r>
            <a:endParaRPr sz="3000" b="1">
              <a:latin typeface="Courier New"/>
              <a:ea typeface="Courier New"/>
              <a:cs typeface="Courier New"/>
              <a:sym typeface="Courier New"/>
            </a:endParaRPr>
          </a:p>
        </p:txBody>
      </p:sp>
      <p:sp>
        <p:nvSpPr>
          <p:cNvPr id="3187" name="Google Shape;3187;p30"/>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8" name="Google Shape;3188;p30"/>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9" name="Google Shape;3189;p30"/>
          <p:cNvSpPr txBox="1"/>
          <p:nvPr/>
        </p:nvSpPr>
        <p:spPr>
          <a:xfrm>
            <a:off x="4260850" y="1193700"/>
            <a:ext cx="9741600" cy="1481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a:solidFill>
                  <a:schemeClr val="dk1"/>
                </a:solidFill>
                <a:latin typeface="Courier New"/>
                <a:ea typeface="Courier New"/>
                <a:cs typeface="Courier New"/>
                <a:sym typeface="Courier New"/>
              </a:rPr>
              <a:t>Pros of Technology Use in Childhood</a:t>
            </a:r>
            <a:endParaRPr sz="4000" b="1">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1191</Words>
  <Application>Microsoft Macintosh PowerPoint</Application>
  <PresentationFormat>Custom</PresentationFormat>
  <Paragraphs>77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Homemade Apple</vt:lpstr>
      <vt:lpstr>Calibri</vt:lpstr>
      <vt:lpstr>Shadows Into Light Two</vt:lpstr>
      <vt:lpstr>Questrial</vt:lpstr>
      <vt:lpstr>Poppins</vt:lpstr>
      <vt:lpstr>Courier New</vt:lpstr>
      <vt:lpstr>Pompiere</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Destiny R Mancini</cp:lastModifiedBy>
  <cp:revision>2</cp:revision>
  <dcterms:modified xsi:type="dcterms:W3CDTF">2024-03-26T01:31:08Z</dcterms:modified>
</cp:coreProperties>
</file>