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2E3F4-50C8-412C-B589-1DEE1D3AD98C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5E296-8961-4A1F-9CE0-F04AF598BF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1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5E296-8961-4A1F-9CE0-F04AF598BF1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8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4B347A-2F77-4914-8457-45C9619910FA}" type="datetimeFigureOut">
              <a:rPr lang="nl-BE" smtClean="0"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6157F8-B4E2-4368-8325-1F032AD942A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HSS – </a:t>
            </a:r>
            <a:r>
              <a:rPr lang="nl-B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System 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Talen en Automaten</a:t>
            </a:r>
          </a:p>
          <a:p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Koen Pauwels,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Ajaya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Adhikari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, Rafael De Smet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3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Input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48631"/>
            <a:ext cx="6350000" cy="4229100"/>
          </a:xfrm>
        </p:spPr>
      </p:pic>
    </p:spTree>
    <p:extLst>
      <p:ext uri="{BB962C8B-B14F-4D97-AF65-F5344CB8AC3E}">
        <p14:creationId xmlns:p14="http://schemas.microsoft.com/office/powerpoint/2010/main" val="43060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Output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92896"/>
            <a:ext cx="3015208" cy="3015208"/>
          </a:xfrm>
        </p:spPr>
      </p:pic>
    </p:spTree>
    <p:extLst>
      <p:ext uri="{BB962C8B-B14F-4D97-AF65-F5344CB8AC3E}">
        <p14:creationId xmlns:p14="http://schemas.microsoft.com/office/powerpoint/2010/main" val="5148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</a:t>
            </a:r>
            <a:r>
              <a:rPr lang="nl-BE" dirty="0" smtClean="0"/>
              <a:t>itbreidingen - spoed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39181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251439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</a:t>
            </a:r>
            <a:r>
              <a:rPr lang="nl-BE" dirty="0" smtClean="0"/>
              <a:t>itbreidingen – agenda van dokters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286794"/>
            <a:ext cx="4762500" cy="3152775"/>
          </a:xfrm>
        </p:spPr>
      </p:pic>
    </p:spTree>
    <p:extLst>
      <p:ext uri="{BB962C8B-B14F-4D97-AF65-F5344CB8AC3E}">
        <p14:creationId xmlns:p14="http://schemas.microsoft.com/office/powerpoint/2010/main" val="337529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</a:t>
            </a:r>
            <a:r>
              <a:rPr lang="nl-BE" dirty="0" smtClean="0"/>
              <a:t>itbreidingen – realistischer beeld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760487" cy="4525963"/>
          </a:xfrm>
        </p:spPr>
      </p:pic>
    </p:spTree>
    <p:extLst>
      <p:ext uri="{BB962C8B-B14F-4D97-AF65-F5344CB8AC3E}">
        <p14:creationId xmlns:p14="http://schemas.microsoft.com/office/powerpoint/2010/main" val="28152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Fase 1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81250"/>
            <a:ext cx="3600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3059832" y="2276872"/>
            <a:ext cx="144016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4716016" y="3573016"/>
            <a:ext cx="144016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172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Fase 1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36912"/>
            <a:ext cx="3384376" cy="2905777"/>
          </a:xfrm>
        </p:spPr>
      </p:pic>
    </p:spTree>
    <p:extLst>
      <p:ext uri="{BB962C8B-B14F-4D97-AF65-F5344CB8AC3E}">
        <p14:creationId xmlns:p14="http://schemas.microsoft.com/office/powerpoint/2010/main" val="227096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Fase 1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81250"/>
            <a:ext cx="3600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>
          <a:xfrm>
            <a:off x="2987824" y="3747691"/>
            <a:ext cx="33123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5715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623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43">
            <a:off x="4156834" y="3869295"/>
            <a:ext cx="4876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Ziekenhuizen voor HSS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5" y="2636912"/>
            <a:ext cx="3145160" cy="209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7" y="1484784"/>
            <a:ext cx="4200500" cy="2800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5522">
            <a:off x="2099558" y="1744679"/>
            <a:ext cx="2282910" cy="3412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5" y="4482273"/>
            <a:ext cx="31242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259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Ziekenhuizen </a:t>
            </a:r>
            <a:r>
              <a:rPr lang="nl-BE" dirty="0" smtClean="0"/>
              <a:t>na</a:t>
            </a:r>
            <a:r>
              <a:rPr lang="nl-BE" dirty="0" smtClean="0"/>
              <a:t> HSS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5107864" cy="3933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76" y="4077758"/>
            <a:ext cx="4608512" cy="2596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8404">
            <a:off x="6067976" y="1719119"/>
            <a:ext cx="1798320" cy="2651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544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HSS 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" y="2374607"/>
            <a:ext cx="9144000" cy="45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Besluit</a:t>
            </a:r>
            <a:endParaRPr lang="nl-BE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46" y="1600200"/>
            <a:ext cx="5767307" cy="4525963"/>
          </a:xfrm>
        </p:spPr>
      </p:pic>
    </p:spTree>
    <p:extLst>
      <p:ext uri="{BB962C8B-B14F-4D97-AF65-F5344CB8AC3E}">
        <p14:creationId xmlns:p14="http://schemas.microsoft.com/office/powerpoint/2010/main" val="59257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HSS </a:t>
            </a:r>
            <a:r>
              <a:rPr lang="nl-BE" dirty="0" smtClean="0"/>
              <a:t>?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4752528" cy="3582453"/>
          </a:xfrm>
        </p:spPr>
      </p:pic>
    </p:spTree>
    <p:extLst>
      <p:ext uri="{BB962C8B-B14F-4D97-AF65-F5344CB8AC3E}">
        <p14:creationId xmlns:p14="http://schemas.microsoft.com/office/powerpoint/2010/main" val="334331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is HSS </a:t>
            </a:r>
            <a:r>
              <a:rPr lang="nl-BE" dirty="0" smtClean="0"/>
              <a:t>?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2022951"/>
            <a:ext cx="5730240" cy="3680460"/>
          </a:xfrm>
        </p:spPr>
      </p:pic>
    </p:spTree>
    <p:extLst>
      <p:ext uri="{BB962C8B-B14F-4D97-AF65-F5344CB8AC3E}">
        <p14:creationId xmlns:p14="http://schemas.microsoft.com/office/powerpoint/2010/main" val="4020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actoren - algemeen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6832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32331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actoren – een patiënt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180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actoren – een dokter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24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actoren – de balie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92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Interacties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4794"/>
            <a:ext cx="6696744" cy="5022558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89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255</TotalTime>
  <Words>78</Words>
  <Application>Microsoft Office PowerPoint</Application>
  <PresentationFormat>Diavoorstelling (4:3)</PresentationFormat>
  <Paragraphs>24</Paragraphs>
  <Slides>20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Executive</vt:lpstr>
      <vt:lpstr>HSS – Hospital Support System </vt:lpstr>
      <vt:lpstr>Wat is HSS ?</vt:lpstr>
      <vt:lpstr>Wat is HSS ?</vt:lpstr>
      <vt:lpstr>Wat is HSS ?</vt:lpstr>
      <vt:lpstr>De actoren - algemeen</vt:lpstr>
      <vt:lpstr>De actoren – een patiënt</vt:lpstr>
      <vt:lpstr>De actoren – een dokter</vt:lpstr>
      <vt:lpstr>De actoren – de balie</vt:lpstr>
      <vt:lpstr>Interacties</vt:lpstr>
      <vt:lpstr>Input</vt:lpstr>
      <vt:lpstr>Output</vt:lpstr>
      <vt:lpstr>Uitbreidingen - spoed</vt:lpstr>
      <vt:lpstr>Uitbreidingen – agenda van dokters</vt:lpstr>
      <vt:lpstr>Uitbreidingen – realistischer beeld</vt:lpstr>
      <vt:lpstr>Fase 1</vt:lpstr>
      <vt:lpstr>Fase 1</vt:lpstr>
      <vt:lpstr>Fase 1</vt:lpstr>
      <vt:lpstr>Ziekenhuizen voor HSS</vt:lpstr>
      <vt:lpstr>Ziekenhuizen na HSS</vt:lpstr>
      <vt:lpstr>Besluit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Rafael</dc:creator>
  <cp:lastModifiedBy>Rafael</cp:lastModifiedBy>
  <cp:revision>16</cp:revision>
  <dcterms:created xsi:type="dcterms:W3CDTF">2014-04-02T07:25:15Z</dcterms:created>
  <dcterms:modified xsi:type="dcterms:W3CDTF">2014-04-02T13:36:37Z</dcterms:modified>
</cp:coreProperties>
</file>