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3640" y="476640"/>
            <a:ext cx="7770600" cy="146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Scheme Interpreter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403640" y="1772640"/>
            <a:ext cx="6399000" cy="17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Koen Pauwels, Ajaya Adhikari, Rafael De Smet</a:t>
            </a:r>
            <a:endParaRPr/>
          </a:p>
        </p:txBody>
      </p:sp>
      <p:pic>
        <p:nvPicPr>
          <p:cNvPr id="74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4000" y="3357000"/>
            <a:ext cx="2855880" cy="285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Dialect van Lisp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Recursie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Boomstructuren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Dynamic Typing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Gebruikt S-expressies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Atoom (basisgeval)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Lijst bestaande uit S-expressies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Atomen: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42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12.54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Squareroot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Getallen, symbolen (strings), functies, variabelen, etc worden uitgedrukt als atomen.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Lijsten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(34 267 1 23)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(+ 7 9)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(define x 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(define square (lamba a  (* a a)))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(square 4)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286000" y="480240"/>
            <a:ext cx="4611600" cy="741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32000" y="1371600"/>
            <a:ext cx="3773160" cy="5294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- Scheme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(define x 2)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(define square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(lambda (a)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(* a a)))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(square 5)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(if (&lt; a b)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(quote  a)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(quote  b))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4938840" y="1374480"/>
            <a:ext cx="3382200" cy="5026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-C++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int x = 2;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int square(int a){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return a*a; 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square(5)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if (a&lt;b) cout&lt;&lt; a;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else   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cout&lt;&lt; b;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Parser: Omzetting van tekst naar een boomstructuur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Eerst omzetten naar lijst van tokens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Voorbeeld: </a:t>
            </a:r>
            <a:endParaRPr/>
          </a:p>
          <a:p>
            <a:pPr lvl="1"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(square 5) → [ ( , square , 5, ) ]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symbol: (a+_)(a+_+0)*( +\(+\))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int: 00*( +\(+\))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float: 00*\.00*( +\(+\))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Vereenvoudiging: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test123+  →  aaa000_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2377440"/>
            <a:ext cx="3748320" cy="38397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640080" y="1855080"/>
            <a:ext cx="3420000" cy="978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(+ (square 4) 3)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