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7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2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225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26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4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78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68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1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0BD3-0AD8-4F95-BC22-C5A8BE1530A6}" type="datetimeFigureOut">
              <a:rPr lang="nl-BE" smtClean="0"/>
              <a:t>23/06/2014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F090-3461-4E74-8B7E-BFC03971E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17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nl-BE" dirty="0" err="1" smtClean="0"/>
              <a:t>Scheme</a:t>
            </a:r>
            <a:r>
              <a:rPr lang="nl-BE" dirty="0" smtClean="0"/>
              <a:t> Interpreter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nl-BE" dirty="0" smtClean="0"/>
              <a:t>Koen Pauwels, </a:t>
            </a:r>
            <a:r>
              <a:rPr lang="nl-BE" dirty="0" err="1" smtClean="0"/>
              <a:t>Ajaya</a:t>
            </a:r>
            <a:r>
              <a:rPr lang="nl-BE" dirty="0" smtClean="0"/>
              <a:t> </a:t>
            </a:r>
            <a:r>
              <a:rPr lang="nl-BE" dirty="0" err="1" smtClean="0"/>
              <a:t>Adhikari</a:t>
            </a:r>
            <a:r>
              <a:rPr lang="nl-BE" dirty="0" smtClean="0"/>
              <a:t>, Rafael De Smet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569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Scheme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Dialect van Lisp</a:t>
            </a:r>
          </a:p>
          <a:p>
            <a:pPr lvl="1"/>
            <a:r>
              <a:rPr lang="nl-BE" dirty="0" err="1" smtClean="0"/>
              <a:t>Recursie</a:t>
            </a:r>
            <a:endParaRPr lang="nl-BE" dirty="0" smtClean="0"/>
          </a:p>
          <a:p>
            <a:pPr lvl="1"/>
            <a:r>
              <a:rPr lang="nl-BE" dirty="0" smtClean="0"/>
              <a:t>Boomstructuren</a:t>
            </a:r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Typing</a:t>
            </a:r>
          </a:p>
          <a:p>
            <a:pPr lvl="1"/>
            <a:r>
              <a:rPr lang="nl-BE" dirty="0" smtClean="0"/>
              <a:t>…</a:t>
            </a:r>
          </a:p>
          <a:p>
            <a:r>
              <a:rPr lang="nl-BE" dirty="0" smtClean="0"/>
              <a:t>Gebruikt S-expressies</a:t>
            </a:r>
          </a:p>
          <a:p>
            <a:pPr lvl="1"/>
            <a:r>
              <a:rPr lang="nl-BE" dirty="0" smtClean="0"/>
              <a:t>Atoom (basisgeval)</a:t>
            </a:r>
          </a:p>
          <a:p>
            <a:pPr lvl="1"/>
            <a:r>
              <a:rPr lang="nl-BE" dirty="0" smtClean="0"/>
              <a:t>Lijst bestaande uit S-expressies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237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Scheme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</a:t>
            </a:r>
            <a:r>
              <a:rPr lang="nl-BE" dirty="0" smtClean="0"/>
              <a:t>tomen:</a:t>
            </a:r>
          </a:p>
          <a:p>
            <a:pPr lvl="1"/>
            <a:r>
              <a:rPr lang="nl-BE" dirty="0" smtClean="0"/>
              <a:t>42</a:t>
            </a:r>
          </a:p>
          <a:p>
            <a:pPr lvl="1"/>
            <a:r>
              <a:rPr lang="nl-BE" dirty="0" smtClean="0"/>
              <a:t>12.54</a:t>
            </a:r>
          </a:p>
          <a:p>
            <a:pPr lvl="1"/>
            <a:r>
              <a:rPr lang="nl-BE" dirty="0" smtClean="0"/>
              <a:t>Pi</a:t>
            </a:r>
          </a:p>
          <a:p>
            <a:pPr lvl="1"/>
            <a:r>
              <a:rPr lang="nl-BE" dirty="0" smtClean="0"/>
              <a:t>Squareroot</a:t>
            </a:r>
          </a:p>
          <a:p>
            <a:r>
              <a:rPr lang="nl-BE" dirty="0" smtClean="0"/>
              <a:t>Getallen, symbolen (strings), functies, variabelen, </a:t>
            </a:r>
            <a:r>
              <a:rPr lang="nl-BE" dirty="0" err="1" smtClean="0"/>
              <a:t>etc</a:t>
            </a:r>
            <a:r>
              <a:rPr lang="nl-BE" dirty="0"/>
              <a:t> </a:t>
            </a:r>
            <a:r>
              <a:rPr lang="nl-BE" dirty="0" smtClean="0"/>
              <a:t>worden uitgedrukt als atomen.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95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Scheme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Lijsten</a:t>
            </a:r>
          </a:p>
          <a:p>
            <a:pPr lvl="1"/>
            <a:r>
              <a:rPr lang="nl-BE" dirty="0" smtClean="0"/>
              <a:t>(34 267 1 23)</a:t>
            </a:r>
          </a:p>
          <a:p>
            <a:pPr lvl="1"/>
            <a:r>
              <a:rPr lang="nl-BE" dirty="0" smtClean="0"/>
              <a:t>(+ 7 9)</a:t>
            </a:r>
          </a:p>
          <a:p>
            <a:pPr lvl="1"/>
            <a:r>
              <a:rPr lang="nl-BE" dirty="0" smtClean="0"/>
              <a:t>(</a:t>
            </a:r>
            <a:r>
              <a:rPr lang="nl-BE" dirty="0" err="1" smtClean="0"/>
              <a:t>define</a:t>
            </a:r>
            <a:r>
              <a:rPr lang="nl-BE" dirty="0" smtClean="0"/>
              <a:t> x 3)</a:t>
            </a:r>
          </a:p>
          <a:p>
            <a:pPr lvl="1"/>
            <a:r>
              <a:rPr lang="nl-BE" dirty="0" smtClean="0"/>
              <a:t>(</a:t>
            </a:r>
            <a:r>
              <a:rPr lang="nl-BE" dirty="0" err="1" smtClean="0"/>
              <a:t>define</a:t>
            </a:r>
            <a:r>
              <a:rPr lang="nl-BE" dirty="0" smtClean="0"/>
              <a:t> square (</a:t>
            </a:r>
            <a:r>
              <a:rPr lang="nl-BE" dirty="0" err="1" smtClean="0"/>
              <a:t>lamba</a:t>
            </a:r>
            <a:r>
              <a:rPr lang="nl-BE" dirty="0" smtClean="0"/>
              <a:t> a  (* a a)))</a:t>
            </a:r>
            <a:endParaRPr lang="nl-BE" dirty="0"/>
          </a:p>
          <a:p>
            <a:pPr lvl="1"/>
            <a:r>
              <a:rPr lang="nl-BE" dirty="0" smtClean="0"/>
              <a:t>(square 4)</a:t>
            </a:r>
          </a:p>
        </p:txBody>
      </p:sp>
    </p:spTree>
    <p:extLst>
      <p:ext uri="{BB962C8B-B14F-4D97-AF65-F5344CB8AC3E}">
        <p14:creationId xmlns:p14="http://schemas.microsoft.com/office/powerpoint/2010/main" val="32609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van T&amp;A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Omzetting van tekst naar een boomstructuur via </a:t>
            </a:r>
            <a:r>
              <a:rPr lang="nl-BE" dirty="0" err="1" smtClean="0"/>
              <a:t>parser</a:t>
            </a:r>
            <a:endParaRPr lang="nl-BE" dirty="0" smtClean="0"/>
          </a:p>
          <a:p>
            <a:r>
              <a:rPr lang="nl-BE" dirty="0" smtClean="0"/>
              <a:t>Voorbeeld: (square 5)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656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van T&amp;A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Regex</a:t>
            </a:r>
            <a:r>
              <a:rPr lang="nl-BE" dirty="0" smtClean="0"/>
              <a:t> </a:t>
            </a:r>
            <a:r>
              <a:rPr lang="nl-BE" dirty="0" err="1" smtClean="0"/>
              <a:t>symbol</a:t>
            </a:r>
            <a:r>
              <a:rPr lang="nl-BE" dirty="0" smtClean="0"/>
              <a:t>: </a:t>
            </a:r>
          </a:p>
          <a:p>
            <a:r>
              <a:rPr lang="nl-BE" dirty="0" err="1" smtClean="0"/>
              <a:t>Regex</a:t>
            </a:r>
            <a:r>
              <a:rPr lang="nl-BE" dirty="0" smtClean="0"/>
              <a:t> int:</a:t>
            </a:r>
          </a:p>
          <a:p>
            <a:r>
              <a:rPr lang="nl-BE" dirty="0" err="1" smtClean="0"/>
              <a:t>Regex</a:t>
            </a:r>
            <a:r>
              <a:rPr lang="nl-BE" dirty="0" smtClean="0"/>
              <a:t> </a:t>
            </a:r>
            <a:r>
              <a:rPr lang="nl-BE" dirty="0" err="1" smtClean="0"/>
              <a:t>float</a:t>
            </a:r>
            <a:r>
              <a:rPr lang="nl-BE" dirty="0" smtClean="0"/>
              <a:t>: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8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van T&amp;A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Uitgewerkt voorbeeld (+ 3 4) of (</a:t>
            </a:r>
            <a:r>
              <a:rPr lang="nl-BE" dirty="0" err="1" smtClean="0"/>
              <a:t>define</a:t>
            </a:r>
            <a:r>
              <a:rPr lang="nl-BE" dirty="0" smtClean="0"/>
              <a:t> x 5)</a:t>
            </a:r>
          </a:p>
        </p:txBody>
      </p:sp>
    </p:spTree>
    <p:extLst>
      <p:ext uri="{BB962C8B-B14F-4D97-AF65-F5344CB8AC3E}">
        <p14:creationId xmlns:p14="http://schemas.microsoft.com/office/powerpoint/2010/main" val="39864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369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138</Words>
  <Application>Microsoft Office PowerPoint</Application>
  <PresentationFormat>Diavoorstelling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Scheme Interpreter</vt:lpstr>
      <vt:lpstr>Wat is Scheme?</vt:lpstr>
      <vt:lpstr>Wat is Scheme?</vt:lpstr>
      <vt:lpstr>Wat is Scheme?</vt:lpstr>
      <vt:lpstr>Toepassing van T&amp;A</vt:lpstr>
      <vt:lpstr>Toepassing van T&amp;A</vt:lpstr>
      <vt:lpstr>Toepassing van T&amp;A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Interpreter</dc:title>
  <dc:creator>Rafael</dc:creator>
  <cp:lastModifiedBy>Rafael</cp:lastModifiedBy>
  <cp:revision>4</cp:revision>
  <dcterms:created xsi:type="dcterms:W3CDTF">2014-06-23T09:49:06Z</dcterms:created>
  <dcterms:modified xsi:type="dcterms:W3CDTF">2014-06-23T10:35:36Z</dcterms:modified>
</cp:coreProperties>
</file>