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3640" y="47664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Scheme Interpreter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403640" y="177264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Koen Pauwels, Ajaya Adhikari, Rafael De Smet</a:t>
            </a:r>
            <a:endParaRPr/>
          </a:p>
        </p:txBody>
      </p:sp>
      <p:pic>
        <p:nvPicPr>
          <p:cNvPr descr="" id="74" name="Afbeelding 3"/>
          <p:cNvPicPr/>
          <p:nvPr/>
        </p:nvPicPr>
        <p:blipFill>
          <a:blip r:embed="rId1"/>
          <a:stretch>
            <a:fillRect/>
          </a:stretch>
        </p:blipFill>
        <p:spPr>
          <a:xfrm>
            <a:off x="3204000" y="3357000"/>
            <a:ext cx="2856600" cy="28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Dialect van Lisp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Recursie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Boomstructuren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Dynamic Typing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Gebruikt S-expressies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Atoom (basisgeval)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Lijst bestaande uit S-expressies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Atomen: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42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12.54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Squareroot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Getallen, symbolen (strings), functies, variabelen, etc worden uitgedrukt als atomen.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286000" y="480240"/>
            <a:ext cx="4612320" cy="742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32000" y="1371600"/>
            <a:ext cx="3773880" cy="529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- Scheme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(define x 2)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(define square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(lambda (a)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(* a a)))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(square 5)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(if (&lt; a b)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(quote  a)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(quote  b))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4023360" y="1371600"/>
            <a:ext cx="3382920" cy="5027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-C++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int x = 2;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int square(int a){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return a*a; 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square(5)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if (a&lt;b) cout&lt;&lt; a;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else   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cout&lt;&lt; b;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Lijsten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(34 267 1 23)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(+ 7 9)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(define x 3)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(define square (lamba a  (* a a)))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(square 4)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Omzetting van tekst naar een boomstructuur via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Voorbeeld: (square 5)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Regex symbol: (a+_)(a+_+0)*( +\(+\))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Regex int: 00*( +\(+\))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Regex float: 00*\.00*( +\(+\))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Uitgewerkt voorbeeld (+ 3 4) of (define x 5)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Demo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