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Click to edit the title text formatKlik om de stijl te bewerken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6/23/14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13FD8B-24B3-4C34-AAA9-6A85AB926EC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nl-BE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BE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BE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BE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BE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BE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nl-BE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Click to edit the title text formatKlik om de stijl te bewerken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Seventh Outline LevelKlik om de modelstijlen te bewerken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Tweede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nl-BE" sz="2400">
                <a:solidFill>
                  <a:srgbClr val="000000"/>
                </a:solidFill>
                <a:latin typeface="Calibri"/>
              </a:rPr>
              <a:t>Derde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nl-BE" sz="2000">
                <a:solidFill>
                  <a:srgbClr val="000000"/>
                </a:solidFill>
                <a:latin typeface="Calibri"/>
              </a:rPr>
              <a:t>Vierde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nl-BE" sz="2000">
                <a:solidFill>
                  <a:srgbClr val="000000"/>
                </a:solidFill>
                <a:latin typeface="Calibri"/>
              </a:rPr>
              <a:t>Vijfde niveau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6/23/14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47DD4F-9806-40FB-8148-24916DF8D7D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3640" y="47664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Scheme Interpreter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403640" y="177264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Koen Pauwels, Ajaya Adhikari, Rafael De Smet</a:t>
            </a:r>
            <a:endParaRPr/>
          </a:p>
        </p:txBody>
      </p:sp>
      <p:pic>
        <p:nvPicPr>
          <p:cNvPr id="80" name="Afbeelding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4000" y="3357000"/>
            <a:ext cx="285732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Dialect van Lisp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Recursie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Boomstructuren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Dynamic Typing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Gebruikt S-expressies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Atoom (basisgeval)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Lijst bestaande uit S-expressies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Atomen: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42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12.54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Pi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Squareroot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Getallen, symbolen (strings), functies, variabelen, etc worden uitgedrukt als atomen.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Wat is Scheme?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Lijsten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(34 267 1 23)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(+ 7 9)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(define x 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(define square (lamba a  (* a a)))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nl-BE" sz="2800">
                <a:solidFill>
                  <a:srgbClr val="000000"/>
                </a:solidFill>
                <a:latin typeface="Calibri"/>
              </a:rPr>
              <a:t>(square 4)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Omzetting van tekst naar een boomstructuur via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Voorbeeld: (square 5)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nl-BE" sz="3200">
                <a:solidFill>
                  <a:srgbClr val="000000"/>
                </a:solidFill>
                <a:latin typeface="Calibri"/>
              </a:rPr>
              <a:t>Regex symbol: (a+_)(a+_+0)*( +\(+\))</a:t>
            </a:r>
            <a:endParaRPr/>
          </a:p>
          <a:p>
            <a:pPr>
              <a:lnSpc>
                <a:spcPct val="100000"/>
              </a:lnSpc>
            </a:pPr>
            <a:r>
              <a:rPr lang="nl-BE" sz="3200">
                <a:solidFill>
                  <a:srgbClr val="000000"/>
                </a:solidFill>
                <a:latin typeface="Calibri"/>
              </a:rPr>
              <a:t>Regex int: 00*( +\(+\))</a:t>
            </a:r>
            <a:endParaRPr/>
          </a:p>
          <a:p>
            <a:pPr>
              <a:lnSpc>
                <a:spcPct val="100000"/>
              </a:lnSpc>
            </a:pPr>
            <a:r>
              <a:rPr lang="nl-BE" sz="3200">
                <a:solidFill>
                  <a:srgbClr val="000000"/>
                </a:solidFill>
                <a:latin typeface="Calibri"/>
              </a:rPr>
              <a:t>Regex float: 00*\.00*( +\(+\))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Toepassing van T&amp;A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nl-BE" sz="3200">
                <a:solidFill>
                  <a:srgbClr val="000000"/>
                </a:solidFill>
                <a:latin typeface="Calibri"/>
              </a:rPr>
              <a:t>Uitgewerkt voorbeeld (+ 3 4) of (define x 5)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nl-BE" sz="4400">
                <a:solidFill>
                  <a:srgbClr val="000000"/>
                </a:solidFill>
                <a:latin typeface="Calibri"/>
              </a:rPr>
              <a:t>Demo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