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1" r:id="rId1"/>
  </p:sldMasterIdLst>
  <p:notesMasterIdLst>
    <p:notesMasterId r:id="rId20"/>
  </p:notesMasterIdLst>
  <p:handoutMasterIdLst>
    <p:handoutMasterId r:id="rId21"/>
  </p:handoutMasterIdLst>
  <p:sldIdLst>
    <p:sldId id="739" r:id="rId2"/>
    <p:sldId id="701" r:id="rId3"/>
    <p:sldId id="703" r:id="rId4"/>
    <p:sldId id="717" r:id="rId5"/>
    <p:sldId id="720" r:id="rId6"/>
    <p:sldId id="721" r:id="rId7"/>
    <p:sldId id="722" r:id="rId8"/>
    <p:sldId id="723" r:id="rId9"/>
    <p:sldId id="724" r:id="rId10"/>
    <p:sldId id="685" r:id="rId11"/>
    <p:sldId id="728" r:id="rId12"/>
    <p:sldId id="729" r:id="rId13"/>
    <p:sldId id="733" r:id="rId14"/>
    <p:sldId id="730" r:id="rId15"/>
    <p:sldId id="735" r:id="rId16"/>
    <p:sldId id="731" r:id="rId17"/>
    <p:sldId id="737" r:id="rId18"/>
    <p:sldId id="73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300"/>
    <a:srgbClr val="005CA9"/>
    <a:srgbClr val="007AB8"/>
    <a:srgbClr val="0D8155"/>
    <a:srgbClr val="FDD2B6"/>
    <a:srgbClr val="CDB3DE"/>
    <a:srgbClr val="4C32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1" autoAdjust="0"/>
    <p:restoredTop sz="85670" autoAdjust="0"/>
  </p:normalViewPr>
  <p:slideViewPr>
    <p:cSldViewPr snapToGrid="0" snapToObjects="1">
      <p:cViewPr varScale="1">
        <p:scale>
          <a:sx n="72" d="100"/>
          <a:sy n="72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678BDEFA-A554-1E40-8D25-315BBC61C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204D59F-C98A-AC42-935D-C32130591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0DA7DEB-8885-8C4C-9738-D52EABDF750B}" type="datetimeFigureOut">
              <a:rPr lang="nl-NL"/>
              <a:pPr>
                <a:defRPr/>
              </a:pPr>
              <a:t>15-5-2023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EFB91D-3B19-9044-ADCB-04346E47CF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15D35D1-2FD5-8045-8868-EED3B52347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CA4EDD1-2537-3941-A9C0-EF87F4DD672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F4A1009-CD70-344C-8F08-A1E40B7DD1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DC2AED-D194-B34C-BD19-1889CC37B9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FFB14A-27BA-A741-BF5D-F06EC5D1A37F}" type="datetimeFigureOut">
              <a:rPr lang="nl-NL"/>
              <a:pPr>
                <a:defRPr/>
              </a:pPr>
              <a:t>15-5-2023</a:t>
            </a:fld>
            <a:endParaRPr lang="nl-NL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298C0D8F-9C49-5541-A576-C8882D4FE5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A75513CA-42EE-9F43-88CF-1741654EF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062DFC-F1DB-AC47-A6CE-486F1F0A0B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2B23E30-2452-BF42-9CE1-AE03D2C45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6108EDE-0E84-AB4D-ACA8-723B70DD847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08EDE-0E84-AB4D-ACA8-723B70DD8470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99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08EDE-0E84-AB4D-ACA8-723B70DD8470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051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08EDE-0E84-AB4D-ACA8-723B70DD8470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534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F5B22-0942-4580-8B74-5407EC8A0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C6EF55F-92BD-44FE-B402-6F7EAECEC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5511C2-1BAC-4DEF-AA50-875A740C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002C47-2976-4E96-BDFB-CC100023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87621C-8F7C-4B1D-801E-7F2E6906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FFFA-3ABB-4CBF-A55D-ADCAC9B88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27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7046F-24DE-4352-8D0E-5DB9A272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B49222-255E-4356-AEA3-0F7D43B6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982E4-1CBB-4CA3-9DE8-52A26329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AC0232-468A-4F6D-B0E1-715B20DD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A38F4A-9EBC-482C-B2D5-D75221B7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FFFA-3ABB-4CBF-A55D-ADCAC9B88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8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61957D9-4422-403E-B859-5DBAEEE39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9E9B64-1F7D-45D0-8B75-0C72E9A52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9A0328-D805-49F7-9141-A6CE8F2B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8E35C7-1450-40B6-A958-65960FC4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15113E-FBAE-4051-99B3-B93C2615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FFFA-3ABB-4CBF-A55D-ADCAC9B88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70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mast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DD23465B-F6AE-C449-A6DA-CCDD19E5A448}"/>
              </a:ext>
            </a:extLst>
          </p:cNvPr>
          <p:cNvSpPr txBox="1">
            <a:spLocks/>
          </p:cNvSpPr>
          <p:nvPr/>
        </p:nvSpPr>
        <p:spPr>
          <a:xfrm>
            <a:off x="258763" y="6308725"/>
            <a:ext cx="5784850" cy="549275"/>
          </a:xfrm>
          <a:prstGeom prst="rect">
            <a:avLst/>
          </a:prstGeom>
        </p:spPr>
        <p:txBody>
          <a:bodyPr lIns="0" tIns="0" rIns="108000" bIns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CD88B4F-20A8-5D4C-AEEA-F39AC2EC6545}" type="slidenum">
              <a:rPr lang="nl-NL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DEF9EB-6C80-774E-AFBB-8758824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97" y="540000"/>
            <a:ext cx="4246171" cy="779014"/>
          </a:xfrm>
        </p:spPr>
        <p:txBody>
          <a:bodyPr lIns="180000" tIns="180000" rIns="180000" bIns="180000">
            <a:spAutoFit/>
          </a:bodyPr>
          <a:lstStyle>
            <a:lvl1pPr>
              <a:defRPr sz="3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9E6887D-F908-7448-B0A3-92BCE01AA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4017" y="1859014"/>
            <a:ext cx="9723437" cy="406558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942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ast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9477D7D8-3108-404F-9E6A-1E5977C99F9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71022" cy="6858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F2C5A1E4-5E13-F047-8500-D264F6148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728" y="546016"/>
            <a:ext cx="3878515" cy="2819707"/>
          </a:xfrm>
          <a:custGeom>
            <a:avLst/>
            <a:gdLst>
              <a:gd name="connsiteX0" fmla="*/ 0 w 3878515"/>
              <a:gd name="connsiteY0" fmla="*/ 0 h 3849078"/>
              <a:gd name="connsiteX1" fmla="*/ 3698516 w 3878515"/>
              <a:gd name="connsiteY1" fmla="*/ 0 h 3849078"/>
              <a:gd name="connsiteX2" fmla="*/ 3698516 w 3878515"/>
              <a:gd name="connsiteY2" fmla="*/ 360001 h 3849078"/>
              <a:gd name="connsiteX3" fmla="*/ 3878515 w 3878515"/>
              <a:gd name="connsiteY3" fmla="*/ 540000 h 3849078"/>
              <a:gd name="connsiteX4" fmla="*/ 3698516 w 3878515"/>
              <a:gd name="connsiteY4" fmla="*/ 719999 h 3849078"/>
              <a:gd name="connsiteX5" fmla="*/ 3698516 w 3878515"/>
              <a:gd name="connsiteY5" fmla="*/ 3849078 h 3849078"/>
              <a:gd name="connsiteX6" fmla="*/ 0 w 3878515"/>
              <a:gd name="connsiteY6" fmla="*/ 3849078 h 3849078"/>
              <a:gd name="connsiteX0" fmla="*/ 6626 w 3885141"/>
              <a:gd name="connsiteY0" fmla="*/ 0 h 5465843"/>
              <a:gd name="connsiteX1" fmla="*/ 3705142 w 3885141"/>
              <a:gd name="connsiteY1" fmla="*/ 0 h 5465843"/>
              <a:gd name="connsiteX2" fmla="*/ 3705142 w 3885141"/>
              <a:gd name="connsiteY2" fmla="*/ 360001 h 5465843"/>
              <a:gd name="connsiteX3" fmla="*/ 3885141 w 3885141"/>
              <a:gd name="connsiteY3" fmla="*/ 540000 h 5465843"/>
              <a:gd name="connsiteX4" fmla="*/ 3705142 w 3885141"/>
              <a:gd name="connsiteY4" fmla="*/ 719999 h 5465843"/>
              <a:gd name="connsiteX5" fmla="*/ 3705142 w 3885141"/>
              <a:gd name="connsiteY5" fmla="*/ 3849078 h 5465843"/>
              <a:gd name="connsiteX6" fmla="*/ 0 w 3885141"/>
              <a:gd name="connsiteY6" fmla="*/ 5465843 h 5465843"/>
              <a:gd name="connsiteX7" fmla="*/ 6626 w 3885141"/>
              <a:gd name="connsiteY7" fmla="*/ 0 h 5465843"/>
              <a:gd name="connsiteX0" fmla="*/ 6626 w 3885141"/>
              <a:gd name="connsiteY0" fmla="*/ 0 h 5465843"/>
              <a:gd name="connsiteX1" fmla="*/ 3705142 w 3885141"/>
              <a:gd name="connsiteY1" fmla="*/ 0 h 5465843"/>
              <a:gd name="connsiteX2" fmla="*/ 3705142 w 3885141"/>
              <a:gd name="connsiteY2" fmla="*/ 360001 h 5465843"/>
              <a:gd name="connsiteX3" fmla="*/ 3885141 w 3885141"/>
              <a:gd name="connsiteY3" fmla="*/ 540000 h 5465843"/>
              <a:gd name="connsiteX4" fmla="*/ 3705142 w 3885141"/>
              <a:gd name="connsiteY4" fmla="*/ 719999 h 5465843"/>
              <a:gd name="connsiteX5" fmla="*/ 3718394 w 3885141"/>
              <a:gd name="connsiteY5" fmla="*/ 5439339 h 5465843"/>
              <a:gd name="connsiteX6" fmla="*/ 0 w 3885141"/>
              <a:gd name="connsiteY6" fmla="*/ 5465843 h 5465843"/>
              <a:gd name="connsiteX7" fmla="*/ 6626 w 3885141"/>
              <a:gd name="connsiteY7" fmla="*/ 0 h 5465843"/>
              <a:gd name="connsiteX0" fmla="*/ 0 w 3878515"/>
              <a:gd name="connsiteY0" fmla="*/ 0 h 5439361"/>
              <a:gd name="connsiteX1" fmla="*/ 3698516 w 3878515"/>
              <a:gd name="connsiteY1" fmla="*/ 0 h 5439361"/>
              <a:gd name="connsiteX2" fmla="*/ 3698516 w 3878515"/>
              <a:gd name="connsiteY2" fmla="*/ 360001 h 5439361"/>
              <a:gd name="connsiteX3" fmla="*/ 3878515 w 3878515"/>
              <a:gd name="connsiteY3" fmla="*/ 540000 h 5439361"/>
              <a:gd name="connsiteX4" fmla="*/ 3698516 w 3878515"/>
              <a:gd name="connsiteY4" fmla="*/ 719999 h 5439361"/>
              <a:gd name="connsiteX5" fmla="*/ 3711768 w 3878515"/>
              <a:gd name="connsiteY5" fmla="*/ 5439339 h 5439361"/>
              <a:gd name="connsiteX6" fmla="*/ 1612 w 3878515"/>
              <a:gd name="connsiteY6" fmla="*/ 2805021 h 5439361"/>
              <a:gd name="connsiteX7" fmla="*/ 0 w 3878515"/>
              <a:gd name="connsiteY7" fmla="*/ 0 h 5439361"/>
              <a:gd name="connsiteX0" fmla="*/ 0 w 3878515"/>
              <a:gd name="connsiteY0" fmla="*/ 0 h 2827945"/>
              <a:gd name="connsiteX1" fmla="*/ 3698516 w 3878515"/>
              <a:gd name="connsiteY1" fmla="*/ 0 h 2827945"/>
              <a:gd name="connsiteX2" fmla="*/ 3698516 w 3878515"/>
              <a:gd name="connsiteY2" fmla="*/ 360001 h 2827945"/>
              <a:gd name="connsiteX3" fmla="*/ 3878515 w 3878515"/>
              <a:gd name="connsiteY3" fmla="*/ 540000 h 2827945"/>
              <a:gd name="connsiteX4" fmla="*/ 3698516 w 3878515"/>
              <a:gd name="connsiteY4" fmla="*/ 719999 h 2827945"/>
              <a:gd name="connsiteX5" fmla="*/ 3703530 w 3878515"/>
              <a:gd name="connsiteY5" fmla="*/ 2827945 h 2827945"/>
              <a:gd name="connsiteX6" fmla="*/ 1612 w 3878515"/>
              <a:gd name="connsiteY6" fmla="*/ 2805021 h 2827945"/>
              <a:gd name="connsiteX7" fmla="*/ 0 w 3878515"/>
              <a:gd name="connsiteY7" fmla="*/ 0 h 2827945"/>
              <a:gd name="connsiteX0" fmla="*/ 0 w 3878515"/>
              <a:gd name="connsiteY0" fmla="*/ 0 h 2819707"/>
              <a:gd name="connsiteX1" fmla="*/ 3698516 w 3878515"/>
              <a:gd name="connsiteY1" fmla="*/ 0 h 2819707"/>
              <a:gd name="connsiteX2" fmla="*/ 3698516 w 3878515"/>
              <a:gd name="connsiteY2" fmla="*/ 360001 h 2819707"/>
              <a:gd name="connsiteX3" fmla="*/ 3878515 w 3878515"/>
              <a:gd name="connsiteY3" fmla="*/ 540000 h 2819707"/>
              <a:gd name="connsiteX4" fmla="*/ 3698516 w 3878515"/>
              <a:gd name="connsiteY4" fmla="*/ 719999 h 2819707"/>
              <a:gd name="connsiteX5" fmla="*/ 3703530 w 3878515"/>
              <a:gd name="connsiteY5" fmla="*/ 2819707 h 2819707"/>
              <a:gd name="connsiteX6" fmla="*/ 1612 w 3878515"/>
              <a:gd name="connsiteY6" fmla="*/ 2805021 h 2819707"/>
              <a:gd name="connsiteX7" fmla="*/ 0 w 3878515"/>
              <a:gd name="connsiteY7" fmla="*/ 0 h 281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8515" h="2819707">
                <a:moveTo>
                  <a:pt x="0" y="0"/>
                </a:moveTo>
                <a:lnTo>
                  <a:pt x="3698516" y="0"/>
                </a:lnTo>
                <a:lnTo>
                  <a:pt x="3698516" y="360001"/>
                </a:lnTo>
                <a:lnTo>
                  <a:pt x="3878515" y="540000"/>
                </a:lnTo>
                <a:lnTo>
                  <a:pt x="3698516" y="719999"/>
                </a:lnTo>
                <a:cubicBezTo>
                  <a:pt x="3702933" y="2293112"/>
                  <a:pt x="3699113" y="1246594"/>
                  <a:pt x="3703530" y="2819707"/>
                </a:cubicBezTo>
                <a:lnTo>
                  <a:pt x="1612" y="2805021"/>
                </a:lnTo>
                <a:cubicBezTo>
                  <a:pt x="1612" y="1521995"/>
                  <a:pt x="0" y="1283026"/>
                  <a:pt x="0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254000" dist="127000" dir="2700000" algn="ctr" rotWithShape="0">
              <a:srgbClr val="000000">
                <a:alpha val="5000"/>
              </a:srgbClr>
            </a:outerShdw>
          </a:effectLst>
        </p:spPr>
        <p:txBody>
          <a:bodyPr lIns="360000" tIns="360000" rIns="360000" bIns="360000">
            <a:noAutofit/>
          </a:bodyPr>
          <a:lstStyle>
            <a:lvl1pPr marL="0" indent="0">
              <a:buNone/>
              <a:defRPr b="0" i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buNone/>
              <a:tabLst/>
              <a:defRPr>
                <a:solidFill>
                  <a:srgbClr val="D44300"/>
                </a:solidFill>
              </a:defRPr>
            </a:lvl2pPr>
            <a:lvl3pPr marL="231775" indent="-231775">
              <a:buClr>
                <a:srgbClr val="005CA9"/>
              </a:buClr>
              <a:tabLst/>
              <a:defRPr sz="2400">
                <a:solidFill>
                  <a:schemeClr val="tx1"/>
                </a:solidFill>
              </a:defRPr>
            </a:lvl3pPr>
            <a:lvl4pPr marL="0" indent="0">
              <a:buClr>
                <a:srgbClr val="005CA9"/>
              </a:buClr>
              <a:buFont typeface="Arial" panose="020B0604020202020204" pitchFamily="34" charset="0"/>
              <a:buNone/>
              <a:tabLst/>
              <a:defRPr/>
            </a:lvl4pPr>
            <a:lvl5pPr marL="231775" indent="-231775">
              <a:buClr>
                <a:srgbClr val="005CA9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74078" y="2189981"/>
            <a:ext cx="2865120" cy="609600"/>
          </a:xfrm>
          <a:blipFill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46052" y="2870200"/>
            <a:ext cx="2865438" cy="365125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53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tekst mast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D6A1621D-30E6-F243-B0D0-03CA4621107F}"/>
              </a:ext>
            </a:extLst>
          </p:cNvPr>
          <p:cNvSpPr txBox="1">
            <a:spLocks/>
          </p:cNvSpPr>
          <p:nvPr/>
        </p:nvSpPr>
        <p:spPr>
          <a:xfrm>
            <a:off x="258763" y="6308725"/>
            <a:ext cx="5784850" cy="549275"/>
          </a:xfrm>
          <a:prstGeom prst="rect">
            <a:avLst/>
          </a:prstGeom>
        </p:spPr>
        <p:txBody>
          <a:bodyPr lIns="0" tIns="0" rIns="108000" bIns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5694F4-402C-E542-9EFE-4475EC94D4BC}" type="slidenum">
              <a:rPr lang="nl-NL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nl-N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SCHOOL OF BUSINESS AND ECONOMICS, EXECUTIVE EDUCATION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A43A726-2EF3-3F45-80DE-FFE12FB74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97"/>
          <a:stretch>
            <a:fillRect/>
          </a:stretch>
        </p:blipFill>
        <p:spPr bwMode="auto">
          <a:xfrm>
            <a:off x="10853738" y="6161088"/>
            <a:ext cx="1104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DEF9EB-6C80-774E-AFBB-8758824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97" y="540000"/>
            <a:ext cx="4246171" cy="779014"/>
          </a:xfrm>
        </p:spPr>
        <p:txBody>
          <a:bodyPr lIns="180000" tIns="180000" rIns="180000" bIns="180000">
            <a:spAutoFit/>
          </a:bodyPr>
          <a:lstStyle>
            <a:lvl1pPr>
              <a:defRPr sz="3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9E6887D-F908-7448-B0A3-92BCE01AA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7061" y="1848678"/>
            <a:ext cx="5491701" cy="407592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afbeelding 3">
            <a:extLst>
              <a:ext uri="{FF2B5EF4-FFF2-40B4-BE49-F238E27FC236}">
                <a16:creationId xmlns:a16="http://schemas.microsoft.com/office/drawing/2014/main" id="{AC11A825-CC4D-7B4D-8910-EF2D8CE0FB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142383" cy="62086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394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mast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0" y="9844"/>
            <a:ext cx="12252960" cy="6837996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media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7778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58F44ED6-D6C7-6E4B-B487-4C46EE98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97" y="540000"/>
            <a:ext cx="4246171" cy="779014"/>
          </a:xfrm>
        </p:spPr>
        <p:txBody>
          <a:bodyPr lIns="180000" tIns="180000" rIns="180000" bIns="180000">
            <a:spAutoFit/>
          </a:bodyPr>
          <a:lstStyle>
            <a:lvl1pPr>
              <a:defRPr sz="3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70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89F97-09A1-42F7-9E5F-D19D35FE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9E25A8-CFEA-4EA1-A960-0CC2D921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E294EB-8E02-491C-B72C-9340B6FA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13DE1B-739B-4B63-B571-5B53FFFC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0702A1-F60A-4377-919E-E445AE1B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FFFA-3ABB-4CBF-A55D-ADCAC9B88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3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62034-6F1B-464C-827F-14E6753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33D227-7E8A-42B8-B8E5-9A331A1C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7F0863-0DFD-410D-A1CB-B88F9390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B3D5DC-280D-49CD-B053-59854109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504F05-E12F-48C6-8232-15910E2E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FFFA-3ABB-4CBF-A55D-ADCAC9B88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3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AA3DB-A0E2-49EA-9E87-F85FBE16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76B558-B481-4BFF-B672-F2A0E94FA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9411815-30D1-4E9B-8446-38E745E38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19118C-EE4D-41AF-81C2-A50FF7C7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A34E30-68A0-4B45-A8ED-1E5E3845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4C247B-8F49-4B75-8681-9A22612D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FFFA-3ABB-4CBF-A55D-ADCAC9B88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8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27027-0104-4F3B-B11A-949F77F0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12C2CE-4584-499A-9F93-AA910DCC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08B2F4D-5D7E-4382-BD9A-A0BF9A84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0B5ADE7-1797-4A05-A99A-49B929BFC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FDB28BE-1355-456E-92CC-F5752FE7D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42CBFB1-F9BA-48F2-BAC8-34CC0DA5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2A3F57-3BF0-4108-AC06-C3EC5ED8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83EF2EC-13FF-4FAA-8EB7-524F197D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FFFA-3ABB-4CBF-A55D-ADCAC9B88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7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AAE79-BD53-49E0-A418-57A3E063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D08256B-DE16-4CA0-848C-3C869203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487089F-9763-4F03-82D0-ED9D0A66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6FF17A8-406A-4882-B72F-80D073DF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FFFA-3ABB-4CBF-A55D-ADCAC9B88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06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7BBD662-4340-4DA4-81BE-DE529A5D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DFFF261-888F-4DF3-80D1-06D997E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387CCC-9B2E-4F50-93EA-93FAC33D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FFFA-3ABB-4CBF-A55D-ADCAC9B88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CE039-3EED-49E0-AE92-2FDE236F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B1E982-CD56-40F2-89C9-F6F9D297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CC7D70-9707-4E89-AC9B-A02DDDB13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75F3286-4DB9-4D9F-9C92-7584C4E5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47AF06F-41C9-47AD-952B-0EE2C0C6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2C4013-EC36-4FAC-B3C3-C6B8AAD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FFFA-3ABB-4CBF-A55D-ADCAC9B88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98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54B21-3882-41C8-BBEE-8D6111E1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5F0170-4C81-4330-8024-A25842034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D23A6ED-412B-4AED-9BD8-EAA8CA43F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F6F603-0054-41CA-98FF-858DC73A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2D0CEA-F227-4066-8F4E-DB24818E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8DDBA5-F388-40B9-9CA8-E2D76A46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FFFA-3ABB-4CBF-A55D-ADCAC9B88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6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49F086A-5E96-4A50-9915-DBABD73D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90403C-CC3D-4A8A-8ADA-83A0BE6F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2B568F-E6CF-47FC-AF38-9F04F6D7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19FBC7-137F-4CCA-BECD-E68F85276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E17AD3-8107-47BD-8896-013FB1380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FFFA-3ABB-4CBF-A55D-ADCAC9B88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6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4" r:id="rId12"/>
    <p:sldLayoutId id="2147483884" r:id="rId13"/>
    <p:sldLayoutId id="2147483890" r:id="rId14"/>
    <p:sldLayoutId id="2147483886" r:id="rId15"/>
    <p:sldLayoutId id="214748388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guide/uml-unified-modeling-language/uml-aggregation-vs-composition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eksforgeeks.org/difference-between-uml-and-er-diagram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eeksforgeeks.org/difference-between-uml-and-er-diagram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6E1A1E4-4A6B-4DCE-8C3D-67C3E6E84360}"/>
              </a:ext>
            </a:extLst>
          </p:cNvPr>
          <p:cNvSpPr txBox="1"/>
          <p:nvPr/>
        </p:nvSpPr>
        <p:spPr>
          <a:xfrm>
            <a:off x="550863" y="1568827"/>
            <a:ext cx="6187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2.1 </a:t>
            </a:r>
            <a:r>
              <a:rPr lang="nl-NL" sz="2400" b="1" dirty="0" err="1"/>
              <a:t>Theory</a:t>
            </a:r>
            <a:r>
              <a:rPr lang="nl-NL" sz="2400" b="1" dirty="0"/>
              <a:t> – </a:t>
            </a:r>
            <a:r>
              <a:rPr lang="nl-NL" sz="2400" b="1" i="1" dirty="0"/>
              <a:t>BASICS</a:t>
            </a:r>
            <a:r>
              <a:rPr lang="nl-NL" sz="2400" b="1" dirty="0"/>
              <a:t> 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Entity / Relationship Model</a:t>
            </a:r>
          </a:p>
          <a:p>
            <a:endParaRPr lang="en-GB" sz="2400" b="1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39D75D4-746A-4D76-8214-227B384AAAAD}"/>
              </a:ext>
            </a:extLst>
          </p:cNvPr>
          <p:cNvSpPr txBox="1"/>
          <p:nvPr/>
        </p:nvSpPr>
        <p:spPr>
          <a:xfrm>
            <a:off x="857840" y="2587657"/>
            <a:ext cx="38490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b="1" dirty="0" err="1"/>
              <a:t>One</a:t>
            </a:r>
            <a:r>
              <a:rPr lang="nl-NL" sz="1400" b="1" dirty="0"/>
              <a:t> </a:t>
            </a:r>
            <a:r>
              <a:rPr lang="nl-NL" sz="1400" b="1" dirty="0" err="1"/>
              <a:t>to</a:t>
            </a:r>
            <a:r>
              <a:rPr lang="nl-NL" sz="1400" b="1" dirty="0"/>
              <a:t> </a:t>
            </a:r>
            <a:r>
              <a:rPr lang="nl-NL" sz="1400" b="1" dirty="0" err="1"/>
              <a:t>one</a:t>
            </a:r>
            <a:r>
              <a:rPr lang="nl-NL" sz="1400" b="1" dirty="0"/>
              <a:t>:</a:t>
            </a:r>
            <a:r>
              <a:rPr lang="nl-NL" sz="1400" dirty="0"/>
              <a:t> </a:t>
            </a:r>
            <a:r>
              <a:rPr lang="nl-NL" sz="1400" i="1" dirty="0"/>
              <a:t>e.g. a president runs </a:t>
            </a:r>
            <a:r>
              <a:rPr lang="nl-NL" sz="1400" i="1" dirty="0" err="1"/>
              <a:t>the</a:t>
            </a:r>
            <a:r>
              <a:rPr lang="nl-NL" sz="1400" i="1" dirty="0"/>
              <a:t> studio (</a:t>
            </a:r>
            <a:r>
              <a:rPr lang="nl-NL" sz="1400" i="1" dirty="0" err="1"/>
              <a:t>assuming</a:t>
            </a:r>
            <a:r>
              <a:rPr lang="nl-NL" sz="1400" i="1" dirty="0"/>
              <a:t> </a:t>
            </a:r>
            <a:r>
              <a:rPr lang="nl-NL" sz="1400" i="1" dirty="0" err="1"/>
              <a:t>that</a:t>
            </a:r>
            <a:r>
              <a:rPr lang="nl-NL" sz="1400" i="1" dirty="0"/>
              <a:t> </a:t>
            </a:r>
            <a:r>
              <a:rPr lang="nl-NL" sz="1400" i="1" dirty="0" err="1"/>
              <a:t>each</a:t>
            </a:r>
            <a:r>
              <a:rPr lang="nl-NL" sz="1400" i="1" dirty="0"/>
              <a:t> studio has 1 president </a:t>
            </a:r>
            <a:r>
              <a:rPr lang="nl-NL" sz="1400" i="1" dirty="0" err="1"/>
              <a:t>and</a:t>
            </a:r>
            <a:r>
              <a:rPr lang="nl-NL" sz="1400" i="1" dirty="0"/>
              <a:t> </a:t>
            </a:r>
            <a:r>
              <a:rPr lang="nl-NL" sz="1400" i="1" dirty="0" err="1"/>
              <a:t>that</a:t>
            </a:r>
            <a:r>
              <a:rPr lang="nl-NL" sz="1400" i="1" dirty="0"/>
              <a:t> </a:t>
            </a:r>
            <a:r>
              <a:rPr lang="nl-NL" sz="1400" i="1" dirty="0" err="1"/>
              <a:t>every</a:t>
            </a:r>
            <a:r>
              <a:rPr lang="nl-NL" sz="1400" i="1" dirty="0"/>
              <a:t> studio is run </a:t>
            </a:r>
            <a:r>
              <a:rPr lang="nl-NL" sz="1400" i="1" dirty="0" err="1"/>
              <a:t>by</a:t>
            </a:r>
            <a:r>
              <a:rPr lang="nl-NL" sz="1400" i="1" dirty="0"/>
              <a:t> </a:t>
            </a:r>
            <a:r>
              <a:rPr lang="nl-NL" sz="1400" i="1" dirty="0" err="1"/>
              <a:t>one</a:t>
            </a:r>
            <a:r>
              <a:rPr lang="nl-NL" sz="1400" i="1" dirty="0"/>
              <a:t> president)</a:t>
            </a:r>
            <a:endParaRPr lang="nl-NL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b="1" dirty="0" err="1"/>
              <a:t>One</a:t>
            </a:r>
            <a:r>
              <a:rPr lang="nl-NL" sz="1400" b="1" dirty="0"/>
              <a:t> </a:t>
            </a:r>
            <a:r>
              <a:rPr lang="nl-NL" sz="1400" b="1" dirty="0" err="1"/>
              <a:t>to</a:t>
            </a:r>
            <a:r>
              <a:rPr lang="nl-NL" sz="1400" b="1" dirty="0"/>
              <a:t> </a:t>
            </a:r>
            <a:r>
              <a:rPr lang="nl-NL" sz="1400" b="1" dirty="0" err="1"/>
              <a:t>many</a:t>
            </a:r>
            <a:r>
              <a:rPr lang="nl-NL" sz="1400" b="1" dirty="0"/>
              <a:t> </a:t>
            </a:r>
            <a:r>
              <a:rPr lang="nl-NL" sz="1400" dirty="0"/>
              <a:t>(</a:t>
            </a:r>
            <a:r>
              <a:rPr lang="nl-NL" sz="1400" dirty="0" err="1"/>
              <a:t>parent</a:t>
            </a:r>
            <a:r>
              <a:rPr lang="nl-NL" sz="1400" dirty="0"/>
              <a:t> </a:t>
            </a:r>
            <a:r>
              <a:rPr lang="nl-NL" sz="1400" dirty="0" err="1"/>
              <a:t>child</a:t>
            </a:r>
            <a:r>
              <a:rPr lang="nl-NL" sz="1400" dirty="0"/>
              <a:t>): </a:t>
            </a:r>
            <a:r>
              <a:rPr lang="nl-NL" sz="1400" i="1" dirty="0"/>
              <a:t>e.g. </a:t>
            </a:r>
            <a:r>
              <a:rPr lang="nl-NL" sz="1400" i="1" dirty="0" err="1"/>
              <a:t>one</a:t>
            </a:r>
            <a:r>
              <a:rPr lang="nl-NL" sz="1400" i="1" dirty="0"/>
              <a:t> movie is at most </a:t>
            </a:r>
            <a:r>
              <a:rPr lang="nl-NL" sz="1400" i="1" dirty="0" err="1"/>
              <a:t>owned</a:t>
            </a:r>
            <a:r>
              <a:rPr lang="nl-NL" sz="1400" i="1" dirty="0"/>
              <a:t> </a:t>
            </a:r>
            <a:r>
              <a:rPr lang="nl-NL" sz="1400" i="1" dirty="0" err="1"/>
              <a:t>by</a:t>
            </a:r>
            <a:r>
              <a:rPr lang="nl-NL" sz="1400" i="1" dirty="0"/>
              <a:t> </a:t>
            </a:r>
            <a:r>
              <a:rPr lang="nl-NL" sz="1400" i="1" dirty="0" err="1"/>
              <a:t>one</a:t>
            </a:r>
            <a:r>
              <a:rPr lang="nl-NL" sz="1400" i="1" dirty="0"/>
              <a:t> studio. </a:t>
            </a:r>
            <a:r>
              <a:rPr lang="nl-NL" sz="1400" i="1" dirty="0" err="1"/>
              <a:t>One</a:t>
            </a:r>
            <a:r>
              <a:rPr lang="nl-NL" sz="1400" i="1" dirty="0"/>
              <a:t> studio </a:t>
            </a:r>
            <a:r>
              <a:rPr lang="nl-NL" sz="1400" i="1" dirty="0" err="1"/>
              <a:t>can</a:t>
            </a:r>
            <a:r>
              <a:rPr lang="nl-NL" sz="1400" i="1" dirty="0"/>
              <a:t> have </a:t>
            </a:r>
            <a:r>
              <a:rPr lang="nl-NL" sz="1400" i="1" dirty="0" err="1"/>
              <a:t>mutiple</a:t>
            </a:r>
            <a:r>
              <a:rPr lang="nl-NL" sz="1400" i="1" dirty="0"/>
              <a:t> </a:t>
            </a:r>
            <a:r>
              <a:rPr lang="nl-NL" sz="1400" i="1" dirty="0" err="1"/>
              <a:t>movies</a:t>
            </a:r>
            <a:endParaRPr lang="nl-NL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b="1" dirty="0" err="1"/>
              <a:t>Many</a:t>
            </a:r>
            <a:r>
              <a:rPr lang="nl-NL" sz="1400" b="1" dirty="0"/>
              <a:t> </a:t>
            </a:r>
            <a:r>
              <a:rPr lang="nl-NL" sz="1400" b="1" dirty="0" err="1"/>
              <a:t>to</a:t>
            </a:r>
            <a:r>
              <a:rPr lang="nl-NL" sz="1400" b="1" dirty="0"/>
              <a:t> </a:t>
            </a:r>
            <a:r>
              <a:rPr lang="nl-NL" sz="1400" b="1" dirty="0" err="1"/>
              <a:t>many</a:t>
            </a:r>
            <a:r>
              <a:rPr lang="nl-NL" sz="1400" b="1" dirty="0"/>
              <a:t>: </a:t>
            </a:r>
            <a:r>
              <a:rPr lang="nl-NL" sz="1400" dirty="0" err="1"/>
              <a:t>One</a:t>
            </a:r>
            <a:r>
              <a:rPr lang="nl-NL" sz="1400" dirty="0"/>
              <a:t> star </a:t>
            </a:r>
            <a:r>
              <a:rPr lang="nl-NL" sz="1400" dirty="0" err="1"/>
              <a:t>can</a:t>
            </a:r>
            <a:r>
              <a:rPr lang="nl-NL" sz="1400" dirty="0"/>
              <a:t> </a:t>
            </a:r>
            <a:r>
              <a:rPr lang="nl-NL" sz="1400" dirty="0" err="1"/>
              <a:t>perform</a:t>
            </a:r>
            <a:r>
              <a:rPr lang="nl-NL" sz="1400" dirty="0"/>
              <a:t> in multiple </a:t>
            </a:r>
            <a:r>
              <a:rPr lang="nl-NL" sz="1400" dirty="0" err="1"/>
              <a:t>movies</a:t>
            </a:r>
            <a:endParaRPr lang="en-GB" sz="14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F23AF5B-9A63-4FAE-BD27-EFD11DF00E8F}"/>
              </a:ext>
            </a:extLst>
          </p:cNvPr>
          <p:cNvSpPr txBox="1"/>
          <p:nvPr/>
        </p:nvSpPr>
        <p:spPr>
          <a:xfrm>
            <a:off x="4374037" y="2587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5C97B51-DF93-4D75-87DE-8AC7146AAC20}"/>
              </a:ext>
            </a:extLst>
          </p:cNvPr>
          <p:cNvSpPr/>
          <p:nvPr/>
        </p:nvSpPr>
        <p:spPr>
          <a:xfrm>
            <a:off x="7320584" y="2563743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>
                <a:solidFill>
                  <a:schemeClr val="tx1"/>
                </a:solidFill>
              </a:rPr>
              <a:t>star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EF0142E-749F-4783-A7C2-EC1139CC7B18}"/>
              </a:ext>
            </a:extLst>
          </p:cNvPr>
          <p:cNvSpPr/>
          <p:nvPr/>
        </p:nvSpPr>
        <p:spPr>
          <a:xfrm>
            <a:off x="7285607" y="4102805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>
                <a:solidFill>
                  <a:schemeClr val="tx1"/>
                </a:solidFill>
              </a:rPr>
              <a:t>studio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18" name="Ruit 17">
            <a:extLst>
              <a:ext uri="{FF2B5EF4-FFF2-40B4-BE49-F238E27FC236}">
                <a16:creationId xmlns:a16="http://schemas.microsoft.com/office/drawing/2014/main" id="{1EB266FE-235C-42BF-B1A6-2C8C917C4CDE}"/>
              </a:ext>
            </a:extLst>
          </p:cNvPr>
          <p:cNvSpPr/>
          <p:nvPr/>
        </p:nvSpPr>
        <p:spPr>
          <a:xfrm>
            <a:off x="8833552" y="2792344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stars in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43EDDB2A-D62E-4BFC-B16A-5A7A74226C39}"/>
              </a:ext>
            </a:extLst>
          </p:cNvPr>
          <p:cNvSpPr/>
          <p:nvPr/>
        </p:nvSpPr>
        <p:spPr>
          <a:xfrm>
            <a:off x="6807196" y="1758081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>
                <a:solidFill>
                  <a:schemeClr val="tx1"/>
                </a:solidFill>
              </a:rPr>
              <a:t>name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1" name="Ruit 20">
            <a:extLst>
              <a:ext uri="{FF2B5EF4-FFF2-40B4-BE49-F238E27FC236}">
                <a16:creationId xmlns:a16="http://schemas.microsoft.com/office/drawing/2014/main" id="{06E14C1B-2852-42EC-A982-7426F43A13F0}"/>
              </a:ext>
            </a:extLst>
          </p:cNvPr>
          <p:cNvSpPr/>
          <p:nvPr/>
        </p:nvSpPr>
        <p:spPr>
          <a:xfrm>
            <a:off x="8833552" y="3741741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 err="1">
                <a:solidFill>
                  <a:schemeClr val="tx1"/>
                </a:solidFill>
              </a:rPr>
              <a:t>owns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D0221EA9-11B5-4E7F-9A9B-94D0DE6D83BB}"/>
              </a:ext>
            </a:extLst>
          </p:cNvPr>
          <p:cNvSpPr/>
          <p:nvPr/>
        </p:nvSpPr>
        <p:spPr>
          <a:xfrm>
            <a:off x="5803006" y="3390056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>
                <a:solidFill>
                  <a:schemeClr val="tx1"/>
                </a:solidFill>
              </a:rPr>
              <a:t>…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350666CD-D2C6-49F7-B614-6771BC7911D4}"/>
              </a:ext>
            </a:extLst>
          </p:cNvPr>
          <p:cNvSpPr/>
          <p:nvPr/>
        </p:nvSpPr>
        <p:spPr>
          <a:xfrm>
            <a:off x="7312482" y="3487770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>
                <a:solidFill>
                  <a:schemeClr val="tx1"/>
                </a:solidFill>
              </a:rPr>
              <a:t>name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61F83F3-F7DE-400F-92CF-FCB28C35DFC2}"/>
              </a:ext>
            </a:extLst>
          </p:cNvPr>
          <p:cNvSpPr/>
          <p:nvPr/>
        </p:nvSpPr>
        <p:spPr>
          <a:xfrm>
            <a:off x="7300769" y="4792896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address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7FAB656F-4A5F-4C5A-AAD3-3DF89AB53DB3}"/>
              </a:ext>
            </a:extLst>
          </p:cNvPr>
          <p:cNvSpPr/>
          <p:nvPr/>
        </p:nvSpPr>
        <p:spPr>
          <a:xfrm>
            <a:off x="9996854" y="2730745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title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D440511-9F7B-4FC1-8BB3-BDD8D8C30FBB}"/>
              </a:ext>
            </a:extLst>
          </p:cNvPr>
          <p:cNvSpPr/>
          <p:nvPr/>
        </p:nvSpPr>
        <p:spPr>
          <a:xfrm>
            <a:off x="11011009" y="2729233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year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A6A22FA6-F4FB-4EF8-9479-5E086BD5A5A5}"/>
              </a:ext>
            </a:extLst>
          </p:cNvPr>
          <p:cNvSpPr/>
          <p:nvPr/>
        </p:nvSpPr>
        <p:spPr>
          <a:xfrm>
            <a:off x="11009459" y="4072064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>
                <a:solidFill>
                  <a:schemeClr val="tx1"/>
                </a:solidFill>
              </a:rPr>
              <a:t>genre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323D977-054D-438D-9529-6AB5283B2020}"/>
              </a:ext>
            </a:extLst>
          </p:cNvPr>
          <p:cNvSpPr/>
          <p:nvPr/>
        </p:nvSpPr>
        <p:spPr>
          <a:xfrm>
            <a:off x="9895159" y="4161859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length</a:t>
            </a:r>
            <a:endParaRPr lang="en-GB" sz="1000" i="1" dirty="0">
              <a:solidFill>
                <a:schemeClr val="tx1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43AE1B04-5775-4329-8404-688DE744D250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7285607" y="2210568"/>
            <a:ext cx="276398" cy="353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5CEC52F3-AF65-4900-A117-E26D2DFE520A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5956667" y="3842543"/>
            <a:ext cx="324750" cy="3160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2A659B51-3F0F-4905-A605-7DC37D70DE90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8324539" y="2792344"/>
            <a:ext cx="509013" cy="3317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D8CD4805-77C8-4BBD-87FE-4240A0596D70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>
            <a:off x="8289562" y="4073521"/>
            <a:ext cx="543990" cy="2578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C01AFE1A-2584-4F2C-9D4B-62DAAF42EE9C}"/>
              </a:ext>
            </a:extLst>
          </p:cNvPr>
          <p:cNvCxnSpPr>
            <a:cxnSpLocks/>
            <a:stCxn id="17" idx="0"/>
            <a:endCxn id="23" idx="4"/>
          </p:cNvCxnSpPr>
          <p:nvPr/>
        </p:nvCxnSpPr>
        <p:spPr>
          <a:xfrm flipV="1">
            <a:off x="7787585" y="3940257"/>
            <a:ext cx="3308" cy="1625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56854878-515B-44DD-A415-59BF157ABE27}"/>
              </a:ext>
            </a:extLst>
          </p:cNvPr>
          <p:cNvCxnSpPr>
            <a:cxnSpLocks/>
            <a:stCxn id="24" idx="0"/>
            <a:endCxn id="17" idx="2"/>
          </p:cNvCxnSpPr>
          <p:nvPr/>
        </p:nvCxnSpPr>
        <p:spPr>
          <a:xfrm flipV="1">
            <a:off x="7779180" y="4560006"/>
            <a:ext cx="8405" cy="2328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C50740D1-67BA-4BC6-9C9D-8E56B93338A4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 flipV="1">
            <a:off x="9487841" y="3613943"/>
            <a:ext cx="980173" cy="4595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hoek 35">
            <a:extLst>
              <a:ext uri="{FF2B5EF4-FFF2-40B4-BE49-F238E27FC236}">
                <a16:creationId xmlns:a16="http://schemas.microsoft.com/office/drawing/2014/main" id="{4D995206-9F65-412A-8D4D-D49652ADA749}"/>
              </a:ext>
            </a:extLst>
          </p:cNvPr>
          <p:cNvSpPr/>
          <p:nvPr/>
        </p:nvSpPr>
        <p:spPr>
          <a:xfrm>
            <a:off x="10468014" y="3385342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movies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465DDA13-7A2F-4ACE-A2E5-496FD5F43378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9487841" y="3124124"/>
            <a:ext cx="980173" cy="4898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75388C1F-EC98-422B-A7E5-3BEE05F9A93C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0475265" y="3183232"/>
            <a:ext cx="243498" cy="2021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E8571424-49F1-4789-89ED-C4919F73CB3B}"/>
              </a:ext>
            </a:extLst>
          </p:cNvPr>
          <p:cNvCxnSpPr>
            <a:cxnSpLocks/>
            <a:stCxn id="26" idx="3"/>
            <a:endCxn id="36" idx="0"/>
          </p:cNvCxnSpPr>
          <p:nvPr/>
        </p:nvCxnSpPr>
        <p:spPr>
          <a:xfrm flipH="1">
            <a:off x="10969992" y="3115455"/>
            <a:ext cx="181140" cy="2698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C3F3F39F-CD5A-47D3-8A40-DA252335CE17}"/>
              </a:ext>
            </a:extLst>
          </p:cNvPr>
          <p:cNvCxnSpPr>
            <a:cxnSpLocks/>
            <a:stCxn id="27" idx="1"/>
            <a:endCxn id="36" idx="2"/>
          </p:cNvCxnSpPr>
          <p:nvPr/>
        </p:nvCxnSpPr>
        <p:spPr>
          <a:xfrm flipH="1" flipV="1">
            <a:off x="10969992" y="3842543"/>
            <a:ext cx="179590" cy="2957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542215B1-1D87-4A70-BA04-59AF4C351D3C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373570" y="3837075"/>
            <a:ext cx="406690" cy="3247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uit 41">
            <a:extLst>
              <a:ext uri="{FF2B5EF4-FFF2-40B4-BE49-F238E27FC236}">
                <a16:creationId xmlns:a16="http://schemas.microsoft.com/office/drawing/2014/main" id="{789D3AE1-BF72-4B56-B658-C28A81793D1B}"/>
              </a:ext>
            </a:extLst>
          </p:cNvPr>
          <p:cNvSpPr/>
          <p:nvPr/>
        </p:nvSpPr>
        <p:spPr>
          <a:xfrm>
            <a:off x="6326576" y="4056322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runs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ADD5603D-8A0F-40CA-9CCA-2488453451C1}"/>
              </a:ext>
            </a:extLst>
          </p:cNvPr>
          <p:cNvSpPr/>
          <p:nvPr/>
        </p:nvSpPr>
        <p:spPr>
          <a:xfrm>
            <a:off x="5062773" y="4163185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>
                <a:solidFill>
                  <a:schemeClr val="tx1"/>
                </a:solidFill>
              </a:rPr>
              <a:t>president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F225877C-F13B-43E8-9EF4-B5D1EFB933FD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>
            <a:off x="6066728" y="4388102"/>
            <a:ext cx="259848" cy="3684"/>
          </a:xfrm>
          <a:prstGeom prst="line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5D260398-4D1E-4E61-9D1F-83B0EEB21890}"/>
              </a:ext>
            </a:extLst>
          </p:cNvPr>
          <p:cNvCxnSpPr>
            <a:cxnSpLocks/>
            <a:stCxn id="17" idx="1"/>
            <a:endCxn id="42" idx="3"/>
          </p:cNvCxnSpPr>
          <p:nvPr/>
        </p:nvCxnSpPr>
        <p:spPr>
          <a:xfrm flipH="1">
            <a:off x="6980865" y="4331406"/>
            <a:ext cx="304742" cy="56696"/>
          </a:xfrm>
          <a:prstGeom prst="line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id="{97CF72A6-B5FD-41DB-B6AD-9928B9695934}"/>
              </a:ext>
            </a:extLst>
          </p:cNvPr>
          <p:cNvSpPr/>
          <p:nvPr/>
        </p:nvSpPr>
        <p:spPr>
          <a:xfrm>
            <a:off x="4661558" y="3368117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>
                <a:solidFill>
                  <a:schemeClr val="tx1"/>
                </a:solidFill>
              </a:rPr>
              <a:t>name</a:t>
            </a:r>
            <a:endParaRPr lang="en-GB" sz="1000" i="1" dirty="0">
              <a:solidFill>
                <a:schemeClr val="tx1"/>
              </a:solidFill>
            </a:endParaRPr>
          </a:p>
        </p:txBody>
      </p: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52399C6A-5D31-409E-92A7-F309CCF595B8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5139969" y="3820604"/>
            <a:ext cx="276398" cy="353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95817B1B-78AC-4A95-8279-F89D768FD10E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8289562" y="4073521"/>
            <a:ext cx="543990" cy="257885"/>
          </a:xfrm>
          <a:prstGeom prst="line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vak 52">
            <a:extLst>
              <a:ext uri="{FF2B5EF4-FFF2-40B4-BE49-F238E27FC236}">
                <a16:creationId xmlns:a16="http://schemas.microsoft.com/office/drawing/2014/main" id="{54EEE2FE-6601-462C-ACCD-0BE70FA7121E}"/>
              </a:ext>
            </a:extLst>
          </p:cNvPr>
          <p:cNvSpPr txBox="1"/>
          <p:nvPr/>
        </p:nvSpPr>
        <p:spPr>
          <a:xfrm>
            <a:off x="864042" y="5494943"/>
            <a:ext cx="44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b="1" dirty="0" err="1"/>
              <a:t>keys</a:t>
            </a:r>
            <a:r>
              <a:rPr lang="nl-NL" sz="1400" dirty="0"/>
              <a:t> of </a:t>
            </a:r>
            <a:r>
              <a:rPr lang="nl-NL" sz="1400" dirty="0" err="1"/>
              <a:t>an</a:t>
            </a:r>
            <a:r>
              <a:rPr lang="nl-NL" sz="1400" dirty="0"/>
              <a:t> </a:t>
            </a:r>
            <a:r>
              <a:rPr lang="nl-NL" sz="1400" dirty="0" err="1"/>
              <a:t>entity</a:t>
            </a:r>
            <a:r>
              <a:rPr lang="nl-NL" sz="1400" dirty="0"/>
              <a:t> are </a:t>
            </a:r>
            <a:r>
              <a:rPr lang="nl-NL" sz="1400" dirty="0" err="1"/>
              <a:t>one</a:t>
            </a:r>
            <a:r>
              <a:rPr lang="nl-NL" sz="1400" dirty="0"/>
              <a:t> or more </a:t>
            </a:r>
            <a:r>
              <a:rPr lang="nl-NL" sz="1400" dirty="0" err="1"/>
              <a:t>attributes</a:t>
            </a:r>
            <a:r>
              <a:rPr lang="nl-NL" sz="1400" dirty="0"/>
              <a:t> </a:t>
            </a:r>
            <a:r>
              <a:rPr lang="nl-NL" sz="1400" dirty="0" err="1"/>
              <a:t>that</a:t>
            </a:r>
            <a:r>
              <a:rPr lang="nl-NL" sz="1400" dirty="0"/>
              <a:t> are </a:t>
            </a:r>
            <a:r>
              <a:rPr lang="nl-NL" sz="1400" dirty="0" err="1"/>
              <a:t>unique</a:t>
            </a:r>
            <a:r>
              <a:rPr lang="nl-NL" sz="1400" dirty="0"/>
              <a:t> </a:t>
            </a:r>
            <a:endParaRPr lang="en-GB" sz="1400" dirty="0"/>
          </a:p>
        </p:txBody>
      </p:sp>
      <p:sp>
        <p:nvSpPr>
          <p:cNvPr id="54" name="Ovaal 53">
            <a:extLst>
              <a:ext uri="{FF2B5EF4-FFF2-40B4-BE49-F238E27FC236}">
                <a16:creationId xmlns:a16="http://schemas.microsoft.com/office/drawing/2014/main" id="{F442FCAD-097A-44C5-9DA8-A52FE0B6BB02}"/>
              </a:ext>
            </a:extLst>
          </p:cNvPr>
          <p:cNvSpPr/>
          <p:nvPr/>
        </p:nvSpPr>
        <p:spPr>
          <a:xfrm>
            <a:off x="7950460" y="1758081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address</a:t>
            </a:r>
            <a:endParaRPr lang="en-GB" sz="1000" i="1" dirty="0">
              <a:solidFill>
                <a:schemeClr val="tx1"/>
              </a:solidFill>
            </a:endParaRPr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02CE01EB-98D4-437D-9383-6BCD0BA9A68C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8040416" y="2210568"/>
            <a:ext cx="388455" cy="353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3258A250-8D4A-4AD9-9870-C22445DF5757}"/>
              </a:ext>
            </a:extLst>
          </p:cNvPr>
          <p:cNvCxnSpPr>
            <a:cxnSpLocks/>
          </p:cNvCxnSpPr>
          <p:nvPr/>
        </p:nvCxnSpPr>
        <p:spPr>
          <a:xfrm flipH="1">
            <a:off x="6091659" y="4391786"/>
            <a:ext cx="259848" cy="368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39A36994-A84C-4AE0-A423-1AAC3A9F05EF}"/>
              </a:ext>
            </a:extLst>
          </p:cNvPr>
          <p:cNvCxnSpPr>
            <a:cxnSpLocks/>
          </p:cNvCxnSpPr>
          <p:nvPr/>
        </p:nvCxnSpPr>
        <p:spPr>
          <a:xfrm flipH="1">
            <a:off x="6968442" y="4330985"/>
            <a:ext cx="304742" cy="56696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D028E442-4EDE-4D57-B0DB-DADE9355055B}"/>
              </a:ext>
            </a:extLst>
          </p:cNvPr>
          <p:cNvCxnSpPr/>
          <p:nvPr/>
        </p:nvCxnSpPr>
        <p:spPr>
          <a:xfrm>
            <a:off x="7133236" y="2099448"/>
            <a:ext cx="290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6EA29F1C-5550-4245-91BA-C7C122662B6E}"/>
              </a:ext>
            </a:extLst>
          </p:cNvPr>
          <p:cNvCxnSpPr/>
          <p:nvPr/>
        </p:nvCxnSpPr>
        <p:spPr>
          <a:xfrm>
            <a:off x="4987598" y="3697674"/>
            <a:ext cx="290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BC15DC2F-641F-4ED0-BDF5-CDA07F0C465B}"/>
              </a:ext>
            </a:extLst>
          </p:cNvPr>
          <p:cNvCxnSpPr/>
          <p:nvPr/>
        </p:nvCxnSpPr>
        <p:spPr>
          <a:xfrm>
            <a:off x="7650493" y="3798327"/>
            <a:ext cx="290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F2C209C4-CA01-499E-8F5C-DFA3ADEA5AC0}"/>
              </a:ext>
            </a:extLst>
          </p:cNvPr>
          <p:cNvCxnSpPr/>
          <p:nvPr/>
        </p:nvCxnSpPr>
        <p:spPr>
          <a:xfrm>
            <a:off x="10329980" y="3028356"/>
            <a:ext cx="290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135F542A-DE3A-4205-80B7-7D9703A8C9AE}"/>
              </a:ext>
            </a:extLst>
          </p:cNvPr>
          <p:cNvCxnSpPr/>
          <p:nvPr/>
        </p:nvCxnSpPr>
        <p:spPr>
          <a:xfrm>
            <a:off x="11342584" y="3028356"/>
            <a:ext cx="290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3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365A33E9-0B7C-4BD8-93FB-DD6D97356FD7}"/>
              </a:ext>
            </a:extLst>
          </p:cNvPr>
          <p:cNvSpPr txBox="1"/>
          <p:nvPr/>
        </p:nvSpPr>
        <p:spPr>
          <a:xfrm>
            <a:off x="624114" y="3017770"/>
            <a:ext cx="21446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1..1   </a:t>
            </a:r>
            <a:r>
              <a:rPr lang="nl-NL" i="1" dirty="0"/>
              <a:t>: </a:t>
            </a:r>
            <a:r>
              <a:rPr lang="nl-NL" i="1" dirty="0" err="1"/>
              <a:t>exactly</a:t>
            </a:r>
            <a:r>
              <a:rPr lang="nl-NL" i="1" dirty="0"/>
              <a:t> </a:t>
            </a:r>
            <a:r>
              <a:rPr lang="nl-NL" i="1" dirty="0" err="1"/>
              <a:t>one</a:t>
            </a:r>
            <a:endParaRPr lang="nl-NL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0..1 </a:t>
            </a:r>
            <a:r>
              <a:rPr lang="nl-NL" i="1" dirty="0"/>
              <a:t>: zero or </a:t>
            </a:r>
            <a:r>
              <a:rPr lang="nl-NL" i="1" dirty="0" err="1"/>
              <a:t>one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*  </a:t>
            </a:r>
            <a:r>
              <a:rPr lang="nl-NL" i="1" dirty="0"/>
              <a:t>:zero or more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1..* </a:t>
            </a:r>
            <a:r>
              <a:rPr lang="nl-NL" i="1" dirty="0"/>
              <a:t>:</a:t>
            </a:r>
            <a:r>
              <a:rPr lang="nl-NL" i="1" dirty="0" err="1"/>
              <a:t>one</a:t>
            </a:r>
            <a:r>
              <a:rPr lang="nl-NL" i="1" dirty="0"/>
              <a:t> or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EC153C3-1CCD-48BB-89E1-E23DD1C0A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837" y="163217"/>
            <a:ext cx="5601342" cy="6531565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EE407704-48A5-491E-B010-73E680904EFF}"/>
              </a:ext>
            </a:extLst>
          </p:cNvPr>
          <p:cNvSpPr txBox="1"/>
          <p:nvPr/>
        </p:nvSpPr>
        <p:spPr>
          <a:xfrm>
            <a:off x="890219" y="5629253"/>
            <a:ext cx="269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/>
              <a:t>There</a:t>
            </a:r>
            <a:r>
              <a:rPr lang="nl-NL" i="1" dirty="0"/>
              <a:t> are </a:t>
            </a:r>
            <a:r>
              <a:rPr lang="nl-NL" i="1" dirty="0" err="1"/>
              <a:t>many</a:t>
            </a:r>
            <a:r>
              <a:rPr lang="nl-NL" i="1" dirty="0"/>
              <a:t> </a:t>
            </a:r>
            <a:r>
              <a:rPr lang="nl-NL" i="1" dirty="0" err="1"/>
              <a:t>variations</a:t>
            </a:r>
            <a:r>
              <a:rPr lang="nl-NL" i="1" dirty="0"/>
              <a:t>!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7001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vak 9">
            <a:extLst>
              <a:ext uri="{FF2B5EF4-FFF2-40B4-BE49-F238E27FC236}">
                <a16:creationId xmlns:a16="http://schemas.microsoft.com/office/drawing/2014/main" id="{DBBD61D3-AB21-46F0-8257-973B54719B50}"/>
              </a:ext>
            </a:extLst>
          </p:cNvPr>
          <p:cNvSpPr txBox="1"/>
          <p:nvPr/>
        </p:nvSpPr>
        <p:spPr>
          <a:xfrm>
            <a:off x="8939827" y="1885198"/>
            <a:ext cx="1024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800" dirty="0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C0C26E38-75F9-4030-9D94-E6DFAF1102DB}"/>
              </a:ext>
            </a:extLst>
          </p:cNvPr>
          <p:cNvSpPr/>
          <p:nvPr/>
        </p:nvSpPr>
        <p:spPr>
          <a:xfrm>
            <a:off x="2685372" y="4312131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tbllocation</a:t>
            </a:r>
            <a:endParaRPr lang="en-GB" sz="900" b="1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A64C65F7-88C3-404E-86DD-DF4141DF63D7}"/>
              </a:ext>
            </a:extLst>
          </p:cNvPr>
          <p:cNvSpPr/>
          <p:nvPr/>
        </p:nvSpPr>
        <p:spPr>
          <a:xfrm>
            <a:off x="7485497" y="334084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l-NL" sz="900" b="1" dirty="0" err="1"/>
              <a:t>tblvenueactiveperiode</a:t>
            </a:r>
            <a:endParaRPr lang="en-GB" sz="900" b="1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D7574964-5E39-4361-977A-9A98B3E7B934}"/>
              </a:ext>
            </a:extLst>
          </p:cNvPr>
          <p:cNvSpPr/>
          <p:nvPr/>
        </p:nvSpPr>
        <p:spPr>
          <a:xfrm>
            <a:off x="7485497" y="1503522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tblvenueseats</a:t>
            </a:r>
            <a:endParaRPr lang="en-GB" sz="900" b="1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5FE73FB2-7B42-4296-B034-934D15E46196}"/>
              </a:ext>
            </a:extLst>
          </p:cNvPr>
          <p:cNvSpPr/>
          <p:nvPr/>
        </p:nvSpPr>
        <p:spPr>
          <a:xfrm>
            <a:off x="6844475" y="4260121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tblprogramme</a:t>
            </a:r>
            <a:endParaRPr lang="en-GB" sz="900" b="1" dirty="0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B3C75303-CE24-42EB-ACC7-6EA8A3005C45}"/>
              </a:ext>
            </a:extLst>
          </p:cNvPr>
          <p:cNvSpPr/>
          <p:nvPr/>
        </p:nvSpPr>
        <p:spPr>
          <a:xfrm>
            <a:off x="7485497" y="2647677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tblvenuescreens</a:t>
            </a:r>
            <a:endParaRPr lang="en-GB" sz="900" b="1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518E695B-F9B6-4793-9F91-3C4E7AD4AB96}"/>
              </a:ext>
            </a:extLst>
          </p:cNvPr>
          <p:cNvSpPr/>
          <p:nvPr/>
        </p:nvSpPr>
        <p:spPr>
          <a:xfrm>
            <a:off x="10880693" y="4261198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tblfilm</a:t>
            </a:r>
            <a:endParaRPr lang="en-GB" sz="900" b="1" dirty="0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090E25F9-6A0C-4EB1-9A2F-D91B0C7934B3}"/>
              </a:ext>
            </a:extLst>
          </p:cNvPr>
          <p:cNvSpPr/>
          <p:nvPr/>
        </p:nvSpPr>
        <p:spPr>
          <a:xfrm>
            <a:off x="4770062" y="2149763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tblvenue</a:t>
            </a:r>
            <a:endParaRPr lang="en-GB" sz="900" b="1" dirty="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ECE8DCC5-B03E-43B2-B734-F365A87AD1F4}"/>
              </a:ext>
            </a:extLst>
          </p:cNvPr>
          <p:cNvSpPr/>
          <p:nvPr/>
        </p:nvSpPr>
        <p:spPr>
          <a:xfrm>
            <a:off x="8761911" y="4259044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l-NL" sz="900" b="1" dirty="0" err="1"/>
              <a:t>tblprogrammeitem</a:t>
            </a:r>
            <a:endParaRPr lang="en-GB" sz="900" b="1" dirty="0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A71EE6B1-0889-4C03-89FA-EFE8CE64F461}"/>
              </a:ext>
            </a:extLst>
          </p:cNvPr>
          <p:cNvSpPr/>
          <p:nvPr/>
        </p:nvSpPr>
        <p:spPr>
          <a:xfrm>
            <a:off x="826202" y="4313208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900" b="1" dirty="0"/>
              <a:t>       </a:t>
            </a:r>
            <a:r>
              <a:rPr lang="nl-NL" sz="900" b="1" dirty="0" err="1"/>
              <a:t>Municipalities_NL</a:t>
            </a:r>
            <a:endParaRPr lang="en-GB" sz="900" b="1" dirty="0"/>
          </a:p>
        </p:txBody>
      </p:sp>
      <p:cxnSp>
        <p:nvCxnSpPr>
          <p:cNvPr id="61" name="Verbindingslijn: gebogen 60">
            <a:extLst>
              <a:ext uri="{FF2B5EF4-FFF2-40B4-BE49-F238E27FC236}">
                <a16:creationId xmlns:a16="http://schemas.microsoft.com/office/drawing/2014/main" id="{667BA085-63FD-4ACF-BC83-34133664B532}"/>
              </a:ext>
            </a:extLst>
          </p:cNvPr>
          <p:cNvCxnSpPr>
            <a:cxnSpLocks/>
          </p:cNvCxnSpPr>
          <p:nvPr/>
        </p:nvCxnSpPr>
        <p:spPr>
          <a:xfrm flipV="1">
            <a:off x="3850143" y="2672736"/>
            <a:ext cx="1261653" cy="2012613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ingslijn: gebogen 65">
            <a:extLst>
              <a:ext uri="{FF2B5EF4-FFF2-40B4-BE49-F238E27FC236}">
                <a16:creationId xmlns:a16="http://schemas.microsoft.com/office/drawing/2014/main" id="{B70B6809-7BBC-4201-A3DD-0150F2F129CC}"/>
              </a:ext>
            </a:extLst>
          </p:cNvPr>
          <p:cNvCxnSpPr>
            <a:cxnSpLocks/>
          </p:cNvCxnSpPr>
          <p:nvPr/>
        </p:nvCxnSpPr>
        <p:spPr>
          <a:xfrm flipV="1">
            <a:off x="5881093" y="743359"/>
            <a:ext cx="1604404" cy="1781050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ingslijn: gebogen 67">
            <a:extLst>
              <a:ext uri="{FF2B5EF4-FFF2-40B4-BE49-F238E27FC236}">
                <a16:creationId xmlns:a16="http://schemas.microsoft.com/office/drawing/2014/main" id="{A7453A65-94E3-4E69-BE46-CCD0BDA45649}"/>
              </a:ext>
            </a:extLst>
          </p:cNvPr>
          <p:cNvCxnSpPr>
            <a:cxnSpLocks/>
          </p:cNvCxnSpPr>
          <p:nvPr/>
        </p:nvCxnSpPr>
        <p:spPr>
          <a:xfrm flipV="1">
            <a:off x="5881093" y="1912797"/>
            <a:ext cx="1604404" cy="611612"/>
          </a:xfrm>
          <a:prstGeom prst="bentConnector3">
            <a:avLst>
              <a:gd name="adj1" fmla="val 6004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Verbindingslijn: gebogen 73">
            <a:extLst>
              <a:ext uri="{FF2B5EF4-FFF2-40B4-BE49-F238E27FC236}">
                <a16:creationId xmlns:a16="http://schemas.microsoft.com/office/drawing/2014/main" id="{596EE9B8-7BB9-4F00-B34A-D9269B19A298}"/>
              </a:ext>
            </a:extLst>
          </p:cNvPr>
          <p:cNvCxnSpPr>
            <a:cxnSpLocks/>
          </p:cNvCxnSpPr>
          <p:nvPr/>
        </p:nvCxnSpPr>
        <p:spPr>
          <a:xfrm>
            <a:off x="5881093" y="2524409"/>
            <a:ext cx="1604403" cy="510928"/>
          </a:xfrm>
          <a:prstGeom prst="bentConnector3">
            <a:avLst>
              <a:gd name="adj1" fmla="val 7279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Verbindingslijn: gebogen 80">
            <a:extLst>
              <a:ext uri="{FF2B5EF4-FFF2-40B4-BE49-F238E27FC236}">
                <a16:creationId xmlns:a16="http://schemas.microsoft.com/office/drawing/2014/main" id="{EBD1CED3-C947-4702-AAF5-844681388A88}"/>
              </a:ext>
            </a:extLst>
          </p:cNvPr>
          <p:cNvCxnSpPr>
            <a:cxnSpLocks/>
          </p:cNvCxnSpPr>
          <p:nvPr/>
        </p:nvCxnSpPr>
        <p:spPr>
          <a:xfrm>
            <a:off x="5881093" y="2524409"/>
            <a:ext cx="1604404" cy="2279311"/>
          </a:xfrm>
          <a:prstGeom prst="bentConnector3">
            <a:avLst>
              <a:gd name="adj1" fmla="val 36159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3129A16C-8453-43D0-B0B1-91CC145CD9DD}"/>
              </a:ext>
            </a:extLst>
          </p:cNvPr>
          <p:cNvCxnSpPr>
            <a:cxnSpLocks/>
          </p:cNvCxnSpPr>
          <p:nvPr/>
        </p:nvCxnSpPr>
        <p:spPr>
          <a:xfrm>
            <a:off x="8009246" y="4645206"/>
            <a:ext cx="75266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Verbindingslijn: gebogen 90">
            <a:extLst>
              <a:ext uri="{FF2B5EF4-FFF2-40B4-BE49-F238E27FC236}">
                <a16:creationId xmlns:a16="http://schemas.microsoft.com/office/drawing/2014/main" id="{E8446399-8108-436A-BD0C-858F6AF77409}"/>
              </a:ext>
            </a:extLst>
          </p:cNvPr>
          <p:cNvCxnSpPr>
            <a:cxnSpLocks/>
          </p:cNvCxnSpPr>
          <p:nvPr/>
        </p:nvCxnSpPr>
        <p:spPr>
          <a:xfrm flipV="1">
            <a:off x="9682429" y="4645207"/>
            <a:ext cx="1198264" cy="140169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Verbindingslijn: gebogen 93">
            <a:extLst>
              <a:ext uri="{FF2B5EF4-FFF2-40B4-BE49-F238E27FC236}">
                <a16:creationId xmlns:a16="http://schemas.microsoft.com/office/drawing/2014/main" id="{AD47C2C5-9C2F-4651-B028-03808C17459A}"/>
              </a:ext>
            </a:extLst>
          </p:cNvPr>
          <p:cNvCxnSpPr>
            <a:cxnSpLocks/>
          </p:cNvCxnSpPr>
          <p:nvPr/>
        </p:nvCxnSpPr>
        <p:spPr>
          <a:xfrm>
            <a:off x="1971890" y="4715853"/>
            <a:ext cx="842721" cy="356890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D22B1BC3-2925-4C1B-AB48-E13913D01F17}"/>
              </a:ext>
            </a:extLst>
          </p:cNvPr>
          <p:cNvSpPr/>
          <p:nvPr/>
        </p:nvSpPr>
        <p:spPr>
          <a:xfrm>
            <a:off x="2685372" y="4599215"/>
            <a:ext cx="1164771" cy="1055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u="sng" dirty="0" err="1"/>
              <a:t>location_id</a:t>
            </a:r>
            <a:endParaRPr lang="en-GB" sz="800" u="sng" dirty="0"/>
          </a:p>
          <a:p>
            <a:r>
              <a:rPr lang="en-GB" sz="800" dirty="0"/>
              <a:t>country</a:t>
            </a:r>
          </a:p>
          <a:p>
            <a:r>
              <a:rPr lang="en-GB" sz="800" dirty="0" err="1"/>
              <a:t>postal_code</a:t>
            </a:r>
            <a:endParaRPr lang="en-GB" sz="800" dirty="0"/>
          </a:p>
          <a:p>
            <a:r>
              <a:rPr lang="en-GB" sz="800" dirty="0"/>
              <a:t>geodata</a:t>
            </a:r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2D519A75-9427-4125-B881-872B1F77FE10}"/>
              </a:ext>
            </a:extLst>
          </p:cNvPr>
          <p:cNvSpPr/>
          <p:nvPr/>
        </p:nvSpPr>
        <p:spPr>
          <a:xfrm>
            <a:off x="7485497" y="621168"/>
            <a:ext cx="1164771" cy="752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i="1" u="sng" dirty="0" err="1"/>
              <a:t>venue_id</a:t>
            </a:r>
            <a:endParaRPr lang="en-GB" sz="800" i="1" u="sng" dirty="0"/>
          </a:p>
          <a:p>
            <a:r>
              <a:rPr lang="en-GB" sz="800" u="sng" dirty="0" err="1"/>
              <a:t>date_opened</a:t>
            </a:r>
            <a:endParaRPr lang="en-GB" sz="800" u="sng" dirty="0"/>
          </a:p>
          <a:p>
            <a:r>
              <a:rPr lang="en-GB" sz="800" dirty="0" err="1"/>
              <a:t>date_closed</a:t>
            </a:r>
            <a:endParaRPr lang="en-GB" sz="800" dirty="0"/>
          </a:p>
          <a:p>
            <a:r>
              <a:rPr lang="en-GB" sz="800" dirty="0" err="1"/>
              <a:t>date_checked</a:t>
            </a:r>
            <a:endParaRPr lang="en-GB" sz="800" dirty="0"/>
          </a:p>
          <a:p>
            <a:r>
              <a:rPr lang="en-GB" sz="800" dirty="0" err="1"/>
              <a:t>s_order</a:t>
            </a:r>
            <a:endParaRPr lang="en-GB" sz="800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9E59E5FA-F2AF-4E54-A8B0-898198A8EC6C}"/>
              </a:ext>
            </a:extLst>
          </p:cNvPr>
          <p:cNvSpPr/>
          <p:nvPr/>
        </p:nvSpPr>
        <p:spPr>
          <a:xfrm>
            <a:off x="7485497" y="1790606"/>
            <a:ext cx="1164771" cy="672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i="1" u="sng" dirty="0" err="1"/>
              <a:t>venue_id</a:t>
            </a:r>
            <a:endParaRPr lang="en-GB" sz="800" i="1" u="sng" dirty="0"/>
          </a:p>
          <a:p>
            <a:r>
              <a:rPr lang="en-GB" sz="800" u="sng" dirty="0" err="1"/>
              <a:t>seats_year</a:t>
            </a:r>
            <a:endParaRPr lang="en-GB" sz="800" u="sng" dirty="0"/>
          </a:p>
          <a:p>
            <a:r>
              <a:rPr lang="en-GB" sz="800" dirty="0" err="1"/>
              <a:t>number_of_seats</a:t>
            </a:r>
            <a:endParaRPr lang="en-GB" sz="800" dirty="0"/>
          </a:p>
          <a:p>
            <a:r>
              <a:rPr lang="en-GB" sz="800" dirty="0" err="1"/>
              <a:t>s_order</a:t>
            </a:r>
            <a:endParaRPr lang="en-GB" sz="800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82D02EB8-24BF-48DC-A1DF-8DA9FC85476B}"/>
              </a:ext>
            </a:extLst>
          </p:cNvPr>
          <p:cNvSpPr/>
          <p:nvPr/>
        </p:nvSpPr>
        <p:spPr>
          <a:xfrm>
            <a:off x="6844475" y="4547205"/>
            <a:ext cx="1164771" cy="158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0" rtlCol="0" anchor="t"/>
          <a:lstStyle/>
          <a:p>
            <a:r>
              <a:rPr lang="en-GB" sz="800" u="sng" dirty="0" err="1"/>
              <a:t>programme_id</a:t>
            </a:r>
            <a:endParaRPr lang="en-GB" sz="800" u="sng" dirty="0"/>
          </a:p>
          <a:p>
            <a:r>
              <a:rPr lang="en-GB" sz="800" i="1" u="sng" dirty="0" err="1"/>
              <a:t>venue_id</a:t>
            </a:r>
            <a:endParaRPr lang="en-GB" sz="800" i="1" u="sng" dirty="0"/>
          </a:p>
          <a:p>
            <a:r>
              <a:rPr lang="en-GB" sz="800" dirty="0" err="1"/>
              <a:t>first_sound</a:t>
            </a:r>
            <a:endParaRPr lang="en-GB" sz="800" dirty="0"/>
          </a:p>
          <a:p>
            <a:r>
              <a:rPr lang="en-GB" sz="800" dirty="0" err="1"/>
              <a:t>programme_title</a:t>
            </a:r>
            <a:endParaRPr lang="en-GB" sz="800" dirty="0"/>
          </a:p>
          <a:p>
            <a:r>
              <a:rPr lang="en-GB" sz="800" dirty="0" err="1"/>
              <a:t>programme_provenance</a:t>
            </a:r>
            <a:endParaRPr lang="en-GB" sz="800" dirty="0"/>
          </a:p>
          <a:p>
            <a:r>
              <a:rPr lang="en-GB" sz="800" dirty="0" err="1"/>
              <a:t>programme_info</a:t>
            </a:r>
            <a:endParaRPr lang="en-GB" sz="800" dirty="0"/>
          </a:p>
          <a:p>
            <a:r>
              <a:rPr lang="en-GB" sz="800" dirty="0" err="1"/>
              <a:t>accommodation_info</a:t>
            </a:r>
            <a:endParaRPr lang="en-GB" sz="800" dirty="0"/>
          </a:p>
          <a:p>
            <a:r>
              <a:rPr lang="en-GB" sz="800" dirty="0" err="1"/>
              <a:t>programme_bookkeeping</a:t>
            </a:r>
            <a:endParaRPr lang="en-GB" sz="800" dirty="0"/>
          </a:p>
          <a:p>
            <a:r>
              <a:rPr lang="en-GB" sz="800" dirty="0" err="1"/>
              <a:t>editorial_comment</a:t>
            </a:r>
            <a:endParaRPr lang="en-GB" sz="800" dirty="0"/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BB407568-E307-4CFE-8713-FDD9A5B3E8B7}"/>
              </a:ext>
            </a:extLst>
          </p:cNvPr>
          <p:cNvSpPr/>
          <p:nvPr/>
        </p:nvSpPr>
        <p:spPr>
          <a:xfrm>
            <a:off x="7485497" y="2934761"/>
            <a:ext cx="1164771" cy="75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i="1" u="sng" dirty="0" err="1"/>
              <a:t>venue_id</a:t>
            </a:r>
            <a:endParaRPr lang="en-GB" sz="800" i="1" u="sng" dirty="0"/>
          </a:p>
          <a:p>
            <a:r>
              <a:rPr lang="en-GB" sz="800" dirty="0" err="1"/>
              <a:t>number_of_screens</a:t>
            </a:r>
            <a:endParaRPr lang="en-GB" sz="800" dirty="0"/>
          </a:p>
          <a:p>
            <a:r>
              <a:rPr lang="en-GB" sz="800" u="sng" dirty="0" err="1"/>
              <a:t>date_opened</a:t>
            </a:r>
            <a:endParaRPr lang="en-GB" sz="800" u="sng" dirty="0"/>
          </a:p>
          <a:p>
            <a:r>
              <a:rPr lang="en-GB" sz="800" dirty="0"/>
              <a:t>info</a:t>
            </a:r>
          </a:p>
          <a:p>
            <a:r>
              <a:rPr lang="en-GB" sz="800" dirty="0" err="1"/>
              <a:t>s_order</a:t>
            </a:r>
            <a:endParaRPr lang="en-GB" sz="800" dirty="0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6BABF638-2682-4C99-9DE4-E2E8B9105289}"/>
              </a:ext>
            </a:extLst>
          </p:cNvPr>
          <p:cNvSpPr/>
          <p:nvPr/>
        </p:nvSpPr>
        <p:spPr>
          <a:xfrm>
            <a:off x="10880693" y="4548281"/>
            <a:ext cx="1164771" cy="1878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i="1" u="sng" dirty="0" err="1"/>
              <a:t>film_id</a:t>
            </a:r>
            <a:endParaRPr lang="en-GB" sz="800" i="1" u="sng" dirty="0"/>
          </a:p>
          <a:p>
            <a:r>
              <a:rPr lang="en-GB" sz="800" dirty="0"/>
              <a:t>title</a:t>
            </a:r>
          </a:p>
          <a:p>
            <a:r>
              <a:rPr lang="en-GB" sz="800" dirty="0" err="1"/>
              <a:t>film_year</a:t>
            </a:r>
            <a:endParaRPr lang="en-GB" sz="800" dirty="0"/>
          </a:p>
          <a:p>
            <a:r>
              <a:rPr lang="en-GB" sz="800" dirty="0"/>
              <a:t>country</a:t>
            </a:r>
          </a:p>
          <a:p>
            <a:r>
              <a:rPr lang="en-GB" sz="800" dirty="0" err="1"/>
              <a:t>production_company</a:t>
            </a:r>
            <a:endParaRPr lang="en-GB" sz="800" dirty="0"/>
          </a:p>
          <a:p>
            <a:r>
              <a:rPr lang="en-GB" sz="800" dirty="0" err="1"/>
              <a:t>film_director</a:t>
            </a:r>
            <a:endParaRPr lang="en-GB" sz="800" dirty="0"/>
          </a:p>
          <a:p>
            <a:r>
              <a:rPr lang="en-GB" sz="800" dirty="0" err="1"/>
              <a:t>film_length</a:t>
            </a:r>
            <a:endParaRPr lang="en-GB" sz="800" dirty="0"/>
          </a:p>
          <a:p>
            <a:r>
              <a:rPr lang="en-GB" sz="800" dirty="0" err="1"/>
              <a:t>film_gauge</a:t>
            </a:r>
            <a:endParaRPr lang="en-GB" sz="800" dirty="0"/>
          </a:p>
          <a:p>
            <a:r>
              <a:rPr lang="en-GB" sz="800" dirty="0" err="1"/>
              <a:t>imdb</a:t>
            </a:r>
            <a:endParaRPr lang="en-GB" sz="800" dirty="0"/>
          </a:p>
          <a:p>
            <a:r>
              <a:rPr lang="en-GB" sz="800" dirty="0"/>
              <a:t>info</a:t>
            </a:r>
          </a:p>
          <a:p>
            <a:r>
              <a:rPr lang="en-GB" sz="800" dirty="0" err="1"/>
              <a:t>editorial_comment</a:t>
            </a:r>
            <a:endParaRPr lang="en-GB" sz="800" dirty="0"/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37AE20A2-906A-4F01-961B-31577DDFF0AA}"/>
              </a:ext>
            </a:extLst>
          </p:cNvPr>
          <p:cNvSpPr/>
          <p:nvPr/>
        </p:nvSpPr>
        <p:spPr>
          <a:xfrm>
            <a:off x="4770062" y="2436847"/>
            <a:ext cx="1164771" cy="158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u="sng" dirty="0" err="1"/>
              <a:t>venue_id</a:t>
            </a:r>
            <a:endParaRPr lang="en-GB" sz="800" u="sng" dirty="0"/>
          </a:p>
          <a:p>
            <a:r>
              <a:rPr lang="en-GB" sz="800" i="1" u="sng" dirty="0" err="1"/>
              <a:t>location_id</a:t>
            </a:r>
            <a:endParaRPr lang="en-GB" sz="800" i="1" u="sng" dirty="0"/>
          </a:p>
          <a:p>
            <a:r>
              <a:rPr lang="en-GB" sz="800" dirty="0"/>
              <a:t>name</a:t>
            </a:r>
          </a:p>
          <a:p>
            <a:r>
              <a:rPr lang="en-GB" sz="800" dirty="0" err="1"/>
              <a:t>venue_type</a:t>
            </a:r>
            <a:endParaRPr lang="en-GB" sz="800" dirty="0"/>
          </a:p>
          <a:p>
            <a:r>
              <a:rPr lang="en-GB" sz="800" dirty="0" err="1"/>
              <a:t>first_sound_date</a:t>
            </a:r>
            <a:endParaRPr lang="en-GB" sz="800" dirty="0"/>
          </a:p>
          <a:p>
            <a:r>
              <a:rPr lang="en-GB" sz="800" dirty="0"/>
              <a:t>info</a:t>
            </a:r>
          </a:p>
          <a:p>
            <a:r>
              <a:rPr lang="en-GB" sz="800" dirty="0" err="1"/>
              <a:t>editorial_comment</a:t>
            </a:r>
            <a:endParaRPr lang="en-GB" sz="800" dirty="0"/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D386729A-7C47-472B-BCF5-2CE1455898A5}"/>
              </a:ext>
            </a:extLst>
          </p:cNvPr>
          <p:cNvSpPr/>
          <p:nvPr/>
        </p:nvSpPr>
        <p:spPr>
          <a:xfrm>
            <a:off x="8761911" y="4546128"/>
            <a:ext cx="1164771" cy="566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t"/>
          <a:lstStyle/>
          <a:p>
            <a:r>
              <a:rPr lang="en-GB" sz="800" i="1" u="sng" dirty="0" err="1"/>
              <a:t>programme_id</a:t>
            </a:r>
            <a:endParaRPr lang="en-GB" sz="800" i="1" u="sng" dirty="0"/>
          </a:p>
          <a:p>
            <a:r>
              <a:rPr lang="en-GB" sz="800" u="sng" dirty="0" err="1"/>
              <a:t>film_id</a:t>
            </a:r>
            <a:endParaRPr lang="en-GB" sz="800" u="sng" dirty="0"/>
          </a:p>
          <a:p>
            <a:r>
              <a:rPr lang="en-GB" sz="800" dirty="0" err="1"/>
              <a:t>live_performance</a:t>
            </a:r>
            <a:endParaRPr lang="en-GB" sz="800" dirty="0"/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1CAF388E-1EAE-4A01-BE54-D42726B6FEA1}"/>
              </a:ext>
            </a:extLst>
          </p:cNvPr>
          <p:cNvSpPr/>
          <p:nvPr/>
        </p:nvSpPr>
        <p:spPr>
          <a:xfrm>
            <a:off x="826202" y="4600292"/>
            <a:ext cx="1164771" cy="652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geom</a:t>
            </a:r>
            <a:endParaRPr lang="en-GB" sz="800" dirty="0"/>
          </a:p>
          <a:p>
            <a:r>
              <a:rPr lang="en-GB" sz="800" dirty="0" err="1"/>
              <a:t>gml_id</a:t>
            </a:r>
            <a:endParaRPr lang="en-GB" sz="800" dirty="0"/>
          </a:p>
          <a:p>
            <a:r>
              <a:rPr lang="en-GB" sz="800" dirty="0"/>
              <a:t>code</a:t>
            </a:r>
          </a:p>
          <a:p>
            <a:r>
              <a:rPr lang="en-GB" sz="800" dirty="0" err="1"/>
              <a:t>Gemeentena</a:t>
            </a:r>
            <a:endParaRPr lang="en-GB" sz="800" dirty="0"/>
          </a:p>
        </p:txBody>
      </p:sp>
      <p:sp>
        <p:nvSpPr>
          <p:cNvPr id="99" name="Tekstvak 98">
            <a:extLst>
              <a:ext uri="{FF2B5EF4-FFF2-40B4-BE49-F238E27FC236}">
                <a16:creationId xmlns:a16="http://schemas.microsoft.com/office/drawing/2014/main" id="{5A08BEE8-4522-422A-8DF6-42B50E9EF602}"/>
              </a:ext>
            </a:extLst>
          </p:cNvPr>
          <p:cNvSpPr txBox="1"/>
          <p:nvPr/>
        </p:nvSpPr>
        <p:spPr>
          <a:xfrm>
            <a:off x="4491958" y="2519361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0" name="Tekstvak 99">
            <a:extLst>
              <a:ext uri="{FF2B5EF4-FFF2-40B4-BE49-F238E27FC236}">
                <a16:creationId xmlns:a16="http://schemas.microsoft.com/office/drawing/2014/main" id="{C691B19A-BC60-456B-9353-F3D7F5F71E2A}"/>
              </a:ext>
            </a:extLst>
          </p:cNvPr>
          <p:cNvSpPr txBox="1"/>
          <p:nvPr/>
        </p:nvSpPr>
        <p:spPr>
          <a:xfrm>
            <a:off x="3809181" y="4515798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01" name="Tekstvak 100">
            <a:extLst>
              <a:ext uri="{FF2B5EF4-FFF2-40B4-BE49-F238E27FC236}">
                <a16:creationId xmlns:a16="http://schemas.microsoft.com/office/drawing/2014/main" id="{115384D8-763D-4596-BEEF-24CA69F4E81C}"/>
              </a:ext>
            </a:extLst>
          </p:cNvPr>
          <p:cNvSpPr txBox="1"/>
          <p:nvPr/>
        </p:nvSpPr>
        <p:spPr>
          <a:xfrm>
            <a:off x="2407424" y="4891914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DE06E433-688F-4AC9-B0B2-1D99E22C42D4}"/>
              </a:ext>
            </a:extLst>
          </p:cNvPr>
          <p:cNvSpPr txBox="1"/>
          <p:nvPr/>
        </p:nvSpPr>
        <p:spPr>
          <a:xfrm>
            <a:off x="7173822" y="529964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3" name="Tekstvak 102">
            <a:extLst>
              <a:ext uri="{FF2B5EF4-FFF2-40B4-BE49-F238E27FC236}">
                <a16:creationId xmlns:a16="http://schemas.microsoft.com/office/drawing/2014/main" id="{A8CB514A-5B50-4625-BABF-9CB7C914B5C4}"/>
              </a:ext>
            </a:extLst>
          </p:cNvPr>
          <p:cNvSpPr txBox="1"/>
          <p:nvPr/>
        </p:nvSpPr>
        <p:spPr>
          <a:xfrm>
            <a:off x="5903393" y="2329295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99AA4A98-C00F-4FA6-9F5D-E2747AB92893}"/>
              </a:ext>
            </a:extLst>
          </p:cNvPr>
          <p:cNvSpPr txBox="1"/>
          <p:nvPr/>
        </p:nvSpPr>
        <p:spPr>
          <a:xfrm>
            <a:off x="1944576" y="4552146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5" name="Tekstvak 104">
            <a:extLst>
              <a:ext uri="{FF2B5EF4-FFF2-40B4-BE49-F238E27FC236}">
                <a16:creationId xmlns:a16="http://schemas.microsoft.com/office/drawing/2014/main" id="{52DAC1A9-4C40-4D9E-B6E2-914A01535E50}"/>
              </a:ext>
            </a:extLst>
          </p:cNvPr>
          <p:cNvSpPr txBox="1"/>
          <p:nvPr/>
        </p:nvSpPr>
        <p:spPr>
          <a:xfrm>
            <a:off x="7193234" y="2856897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6" name="Tekstvak 105">
            <a:extLst>
              <a:ext uri="{FF2B5EF4-FFF2-40B4-BE49-F238E27FC236}">
                <a16:creationId xmlns:a16="http://schemas.microsoft.com/office/drawing/2014/main" id="{D39BBA99-81A4-474C-A4D0-8433CA5DC34C}"/>
              </a:ext>
            </a:extLst>
          </p:cNvPr>
          <p:cNvSpPr txBox="1"/>
          <p:nvPr/>
        </p:nvSpPr>
        <p:spPr>
          <a:xfrm>
            <a:off x="7193233" y="1683790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7" name="Tekstvak 106">
            <a:extLst>
              <a:ext uri="{FF2B5EF4-FFF2-40B4-BE49-F238E27FC236}">
                <a16:creationId xmlns:a16="http://schemas.microsoft.com/office/drawing/2014/main" id="{ADA1687D-F68B-438E-B4A2-5656D10EE92F}"/>
              </a:ext>
            </a:extLst>
          </p:cNvPr>
          <p:cNvSpPr txBox="1"/>
          <p:nvPr/>
        </p:nvSpPr>
        <p:spPr>
          <a:xfrm>
            <a:off x="6552212" y="4585321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0..* </a:t>
            </a:r>
            <a:endParaRPr lang="en-GB" sz="700" dirty="0"/>
          </a:p>
        </p:txBody>
      </p:sp>
      <p:sp>
        <p:nvSpPr>
          <p:cNvPr id="108" name="Tekstvak 107">
            <a:extLst>
              <a:ext uri="{FF2B5EF4-FFF2-40B4-BE49-F238E27FC236}">
                <a16:creationId xmlns:a16="http://schemas.microsoft.com/office/drawing/2014/main" id="{DE559817-DE7F-4FCF-8FF0-031048528EC1}"/>
              </a:ext>
            </a:extLst>
          </p:cNvPr>
          <p:cNvSpPr txBox="1"/>
          <p:nvPr/>
        </p:nvSpPr>
        <p:spPr>
          <a:xfrm>
            <a:off x="7968284" y="4455134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41D1E7B6-E212-4724-A556-520E125CFAD2}"/>
              </a:ext>
            </a:extLst>
          </p:cNvPr>
          <p:cNvSpPr txBox="1"/>
          <p:nvPr/>
        </p:nvSpPr>
        <p:spPr>
          <a:xfrm>
            <a:off x="8513683" y="4457705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11" name="Tekstvak 110">
            <a:extLst>
              <a:ext uri="{FF2B5EF4-FFF2-40B4-BE49-F238E27FC236}">
                <a16:creationId xmlns:a16="http://schemas.microsoft.com/office/drawing/2014/main" id="{DB248130-86BC-4044-A227-80446E2AA406}"/>
              </a:ext>
            </a:extLst>
          </p:cNvPr>
          <p:cNvSpPr txBox="1"/>
          <p:nvPr/>
        </p:nvSpPr>
        <p:spPr>
          <a:xfrm>
            <a:off x="10616895" y="4455134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12" name="Tekstvak 111">
            <a:extLst>
              <a:ext uri="{FF2B5EF4-FFF2-40B4-BE49-F238E27FC236}">
                <a16:creationId xmlns:a16="http://schemas.microsoft.com/office/drawing/2014/main" id="{54345010-09A6-4484-AE86-AEC798235181}"/>
              </a:ext>
            </a:extLst>
          </p:cNvPr>
          <p:cNvSpPr txBox="1"/>
          <p:nvPr/>
        </p:nvSpPr>
        <p:spPr>
          <a:xfrm>
            <a:off x="9878806" y="4603665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B249E8DC-94CA-408C-A494-C87E5FED8FDA}"/>
              </a:ext>
            </a:extLst>
          </p:cNvPr>
          <p:cNvSpPr/>
          <p:nvPr/>
        </p:nvSpPr>
        <p:spPr>
          <a:xfrm>
            <a:off x="826202" y="4313242"/>
            <a:ext cx="165720" cy="178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Vrije vorm: vorm 43">
            <a:extLst>
              <a:ext uri="{FF2B5EF4-FFF2-40B4-BE49-F238E27FC236}">
                <a16:creationId xmlns:a16="http://schemas.microsoft.com/office/drawing/2014/main" id="{93547F66-DB5E-46F6-AD1A-A2DA28117A12}"/>
              </a:ext>
            </a:extLst>
          </p:cNvPr>
          <p:cNvSpPr/>
          <p:nvPr/>
        </p:nvSpPr>
        <p:spPr>
          <a:xfrm>
            <a:off x="865376" y="4338345"/>
            <a:ext cx="97971" cy="123825"/>
          </a:xfrm>
          <a:custGeom>
            <a:avLst/>
            <a:gdLst>
              <a:gd name="connsiteX0" fmla="*/ 29935 w 97971"/>
              <a:gd name="connsiteY0" fmla="*/ 0 h 123825"/>
              <a:gd name="connsiteX1" fmla="*/ 0 w 97971"/>
              <a:gd name="connsiteY1" fmla="*/ 54429 h 123825"/>
              <a:gd name="connsiteX2" fmla="*/ 8164 w 97971"/>
              <a:gd name="connsiteY2" fmla="*/ 89807 h 123825"/>
              <a:gd name="connsiteX3" fmla="*/ 58510 w 97971"/>
              <a:gd name="connsiteY3" fmla="*/ 123825 h 123825"/>
              <a:gd name="connsiteX4" fmla="*/ 97971 w 97971"/>
              <a:gd name="connsiteY4" fmla="*/ 62593 h 123825"/>
              <a:gd name="connsiteX5" fmla="*/ 92528 w 97971"/>
              <a:gd name="connsiteY5" fmla="*/ 16329 h 123825"/>
              <a:gd name="connsiteX6" fmla="*/ 59871 w 97971"/>
              <a:gd name="connsiteY6" fmla="*/ 43543 h 123825"/>
              <a:gd name="connsiteX7" fmla="*/ 29935 w 97971"/>
              <a:gd name="connsiteY7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971" h="123825">
                <a:moveTo>
                  <a:pt x="29935" y="0"/>
                </a:moveTo>
                <a:lnTo>
                  <a:pt x="0" y="54429"/>
                </a:lnTo>
                <a:lnTo>
                  <a:pt x="8164" y="89807"/>
                </a:lnTo>
                <a:lnTo>
                  <a:pt x="58510" y="123825"/>
                </a:lnTo>
                <a:lnTo>
                  <a:pt x="97971" y="62593"/>
                </a:lnTo>
                <a:lnTo>
                  <a:pt x="92528" y="16329"/>
                </a:lnTo>
                <a:lnTo>
                  <a:pt x="59871" y="43543"/>
                </a:lnTo>
                <a:lnTo>
                  <a:pt x="2993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3ED8B1B9-114B-44D6-A21E-0B3AC55C72EA}"/>
              </a:ext>
            </a:extLst>
          </p:cNvPr>
          <p:cNvSpPr/>
          <p:nvPr/>
        </p:nvSpPr>
        <p:spPr>
          <a:xfrm>
            <a:off x="2685372" y="4311767"/>
            <a:ext cx="165720" cy="178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211D735B-03BB-4196-9500-8AB2757064DD}"/>
              </a:ext>
            </a:extLst>
          </p:cNvPr>
          <p:cNvSpPr/>
          <p:nvPr/>
        </p:nvSpPr>
        <p:spPr>
          <a:xfrm>
            <a:off x="2745410" y="4371669"/>
            <a:ext cx="45719" cy="53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3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vak 9">
            <a:extLst>
              <a:ext uri="{FF2B5EF4-FFF2-40B4-BE49-F238E27FC236}">
                <a16:creationId xmlns:a16="http://schemas.microsoft.com/office/drawing/2014/main" id="{DBBD61D3-AB21-46F0-8257-973B54719B50}"/>
              </a:ext>
            </a:extLst>
          </p:cNvPr>
          <p:cNvSpPr txBox="1"/>
          <p:nvPr/>
        </p:nvSpPr>
        <p:spPr>
          <a:xfrm>
            <a:off x="8939827" y="1885198"/>
            <a:ext cx="1024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800" dirty="0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C0C26E38-75F9-4030-9D94-E6DFAF1102DB}"/>
              </a:ext>
            </a:extLst>
          </p:cNvPr>
          <p:cNvSpPr/>
          <p:nvPr/>
        </p:nvSpPr>
        <p:spPr>
          <a:xfrm>
            <a:off x="2685372" y="4312131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tbllocation</a:t>
            </a:r>
            <a:endParaRPr lang="en-GB" sz="900" b="1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A64C65F7-88C3-404E-86DD-DF4141DF63D7}"/>
              </a:ext>
            </a:extLst>
          </p:cNvPr>
          <p:cNvSpPr/>
          <p:nvPr/>
        </p:nvSpPr>
        <p:spPr>
          <a:xfrm>
            <a:off x="7485497" y="334084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l-NL" sz="900" b="1" dirty="0" err="1"/>
              <a:t>tblvenueactiveperiode</a:t>
            </a:r>
            <a:endParaRPr lang="en-GB" sz="900" b="1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D7574964-5E39-4361-977A-9A98B3E7B934}"/>
              </a:ext>
            </a:extLst>
          </p:cNvPr>
          <p:cNvSpPr/>
          <p:nvPr/>
        </p:nvSpPr>
        <p:spPr>
          <a:xfrm>
            <a:off x="7485497" y="1503522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tblvenueseats</a:t>
            </a:r>
            <a:endParaRPr lang="en-GB" sz="900" b="1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5FE73FB2-7B42-4296-B034-934D15E46196}"/>
              </a:ext>
            </a:extLst>
          </p:cNvPr>
          <p:cNvSpPr/>
          <p:nvPr/>
        </p:nvSpPr>
        <p:spPr>
          <a:xfrm>
            <a:off x="6844475" y="4260121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tblprogramme</a:t>
            </a:r>
            <a:endParaRPr lang="en-GB" sz="900" b="1" dirty="0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B3C75303-CE24-42EB-ACC7-6EA8A3005C45}"/>
              </a:ext>
            </a:extLst>
          </p:cNvPr>
          <p:cNvSpPr/>
          <p:nvPr/>
        </p:nvSpPr>
        <p:spPr>
          <a:xfrm>
            <a:off x="7485497" y="2647677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tblvenuescreens</a:t>
            </a:r>
            <a:endParaRPr lang="en-GB" sz="900" b="1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518E695B-F9B6-4793-9F91-3C4E7AD4AB96}"/>
              </a:ext>
            </a:extLst>
          </p:cNvPr>
          <p:cNvSpPr/>
          <p:nvPr/>
        </p:nvSpPr>
        <p:spPr>
          <a:xfrm>
            <a:off x="10880693" y="4261198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tblfilm</a:t>
            </a:r>
            <a:endParaRPr lang="en-GB" sz="900" b="1" dirty="0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090E25F9-6A0C-4EB1-9A2F-D91B0C7934B3}"/>
              </a:ext>
            </a:extLst>
          </p:cNvPr>
          <p:cNvSpPr/>
          <p:nvPr/>
        </p:nvSpPr>
        <p:spPr>
          <a:xfrm>
            <a:off x="4770062" y="2149763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tblvenue</a:t>
            </a:r>
            <a:endParaRPr lang="en-GB" sz="900" b="1" dirty="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ECE8DCC5-B03E-43B2-B734-F365A87AD1F4}"/>
              </a:ext>
            </a:extLst>
          </p:cNvPr>
          <p:cNvSpPr/>
          <p:nvPr/>
        </p:nvSpPr>
        <p:spPr>
          <a:xfrm>
            <a:off x="8761911" y="4259044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l-NL" sz="900" b="1" dirty="0" err="1"/>
              <a:t>tblprogrammeitem</a:t>
            </a:r>
            <a:endParaRPr lang="en-GB" sz="900" b="1" dirty="0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A71EE6B1-0889-4C03-89FA-EFE8CE64F461}"/>
              </a:ext>
            </a:extLst>
          </p:cNvPr>
          <p:cNvSpPr/>
          <p:nvPr/>
        </p:nvSpPr>
        <p:spPr>
          <a:xfrm>
            <a:off x="826202" y="4313208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900" b="1" dirty="0"/>
              <a:t>     </a:t>
            </a:r>
            <a:r>
              <a:rPr lang="nl-NL" sz="900" b="1" dirty="0" err="1"/>
              <a:t>Municipalities_NL</a:t>
            </a:r>
            <a:endParaRPr lang="en-GB" sz="900" b="1" dirty="0"/>
          </a:p>
        </p:txBody>
      </p:sp>
      <p:cxnSp>
        <p:nvCxnSpPr>
          <p:cNvPr id="61" name="Verbindingslijn: gebogen 60">
            <a:extLst>
              <a:ext uri="{FF2B5EF4-FFF2-40B4-BE49-F238E27FC236}">
                <a16:creationId xmlns:a16="http://schemas.microsoft.com/office/drawing/2014/main" id="{667BA085-63FD-4ACF-BC83-34133664B532}"/>
              </a:ext>
            </a:extLst>
          </p:cNvPr>
          <p:cNvCxnSpPr>
            <a:cxnSpLocks/>
          </p:cNvCxnSpPr>
          <p:nvPr/>
        </p:nvCxnSpPr>
        <p:spPr>
          <a:xfrm flipV="1">
            <a:off x="3850143" y="2672736"/>
            <a:ext cx="1261653" cy="2012613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ingslijn: gebogen 65">
            <a:extLst>
              <a:ext uri="{FF2B5EF4-FFF2-40B4-BE49-F238E27FC236}">
                <a16:creationId xmlns:a16="http://schemas.microsoft.com/office/drawing/2014/main" id="{B70B6809-7BBC-4201-A3DD-0150F2F129CC}"/>
              </a:ext>
            </a:extLst>
          </p:cNvPr>
          <p:cNvCxnSpPr>
            <a:cxnSpLocks/>
          </p:cNvCxnSpPr>
          <p:nvPr/>
        </p:nvCxnSpPr>
        <p:spPr>
          <a:xfrm flipV="1">
            <a:off x="5881093" y="743359"/>
            <a:ext cx="1604404" cy="1781050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ingslijn: gebogen 67">
            <a:extLst>
              <a:ext uri="{FF2B5EF4-FFF2-40B4-BE49-F238E27FC236}">
                <a16:creationId xmlns:a16="http://schemas.microsoft.com/office/drawing/2014/main" id="{A7453A65-94E3-4E69-BE46-CCD0BDA45649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81093" y="1945479"/>
            <a:ext cx="1368793" cy="578930"/>
          </a:xfrm>
          <a:prstGeom prst="bentConnector3">
            <a:avLst>
              <a:gd name="adj1" fmla="val 7332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Verbindingslijn: gebogen 73">
            <a:extLst>
              <a:ext uri="{FF2B5EF4-FFF2-40B4-BE49-F238E27FC236}">
                <a16:creationId xmlns:a16="http://schemas.microsoft.com/office/drawing/2014/main" id="{596EE9B8-7BB9-4F00-B34A-D9269B19A298}"/>
              </a:ext>
            </a:extLst>
          </p:cNvPr>
          <p:cNvCxnSpPr>
            <a:cxnSpLocks/>
          </p:cNvCxnSpPr>
          <p:nvPr/>
        </p:nvCxnSpPr>
        <p:spPr>
          <a:xfrm>
            <a:off x="5881093" y="2524409"/>
            <a:ext cx="1604403" cy="510928"/>
          </a:xfrm>
          <a:prstGeom prst="bentConnector3">
            <a:avLst>
              <a:gd name="adj1" fmla="val 7279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Verbindingslijn: gebogen 80">
            <a:extLst>
              <a:ext uri="{FF2B5EF4-FFF2-40B4-BE49-F238E27FC236}">
                <a16:creationId xmlns:a16="http://schemas.microsoft.com/office/drawing/2014/main" id="{EBD1CED3-C947-4702-AAF5-844681388A88}"/>
              </a:ext>
            </a:extLst>
          </p:cNvPr>
          <p:cNvCxnSpPr>
            <a:cxnSpLocks/>
          </p:cNvCxnSpPr>
          <p:nvPr/>
        </p:nvCxnSpPr>
        <p:spPr>
          <a:xfrm>
            <a:off x="5881093" y="2524409"/>
            <a:ext cx="1604404" cy="2279311"/>
          </a:xfrm>
          <a:prstGeom prst="bentConnector3">
            <a:avLst>
              <a:gd name="adj1" fmla="val 36159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3129A16C-8453-43D0-B0B1-91CC145CD9DD}"/>
              </a:ext>
            </a:extLst>
          </p:cNvPr>
          <p:cNvCxnSpPr>
            <a:cxnSpLocks/>
          </p:cNvCxnSpPr>
          <p:nvPr/>
        </p:nvCxnSpPr>
        <p:spPr>
          <a:xfrm>
            <a:off x="8009246" y="4645206"/>
            <a:ext cx="75266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Verbindingslijn: gebogen 90">
            <a:extLst>
              <a:ext uri="{FF2B5EF4-FFF2-40B4-BE49-F238E27FC236}">
                <a16:creationId xmlns:a16="http://schemas.microsoft.com/office/drawing/2014/main" id="{E8446399-8108-436A-BD0C-858F6AF77409}"/>
              </a:ext>
            </a:extLst>
          </p:cNvPr>
          <p:cNvCxnSpPr>
            <a:cxnSpLocks/>
          </p:cNvCxnSpPr>
          <p:nvPr/>
        </p:nvCxnSpPr>
        <p:spPr>
          <a:xfrm flipV="1">
            <a:off x="9682429" y="4645207"/>
            <a:ext cx="1198264" cy="140169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Verbindingslijn: gebogen 93">
            <a:extLst>
              <a:ext uri="{FF2B5EF4-FFF2-40B4-BE49-F238E27FC236}">
                <a16:creationId xmlns:a16="http://schemas.microsoft.com/office/drawing/2014/main" id="{AD47C2C5-9C2F-4651-B028-03808C17459A}"/>
              </a:ext>
            </a:extLst>
          </p:cNvPr>
          <p:cNvCxnSpPr>
            <a:cxnSpLocks/>
          </p:cNvCxnSpPr>
          <p:nvPr/>
        </p:nvCxnSpPr>
        <p:spPr>
          <a:xfrm>
            <a:off x="1971890" y="4715853"/>
            <a:ext cx="842721" cy="356890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D22B1BC3-2925-4C1B-AB48-E13913D01F17}"/>
              </a:ext>
            </a:extLst>
          </p:cNvPr>
          <p:cNvSpPr/>
          <p:nvPr/>
        </p:nvSpPr>
        <p:spPr>
          <a:xfrm>
            <a:off x="2685372" y="4599215"/>
            <a:ext cx="1164771" cy="1055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location_id</a:t>
            </a:r>
            <a:endParaRPr lang="en-GB" sz="800" dirty="0"/>
          </a:p>
          <a:p>
            <a:r>
              <a:rPr lang="en-GB" sz="800" dirty="0"/>
              <a:t>country</a:t>
            </a:r>
          </a:p>
          <a:p>
            <a:r>
              <a:rPr lang="en-GB" sz="800" dirty="0" err="1"/>
              <a:t>postal_code</a:t>
            </a:r>
            <a:endParaRPr lang="en-GB" sz="800" dirty="0"/>
          </a:p>
          <a:p>
            <a:r>
              <a:rPr lang="en-GB" sz="800" dirty="0"/>
              <a:t>geodata</a:t>
            </a:r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2D519A75-9427-4125-B881-872B1F77FE10}"/>
              </a:ext>
            </a:extLst>
          </p:cNvPr>
          <p:cNvSpPr/>
          <p:nvPr/>
        </p:nvSpPr>
        <p:spPr>
          <a:xfrm>
            <a:off x="7485497" y="621168"/>
            <a:ext cx="1164771" cy="752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venue_id</a:t>
            </a:r>
            <a:endParaRPr lang="en-GB" sz="800" dirty="0"/>
          </a:p>
          <a:p>
            <a:r>
              <a:rPr lang="en-GB" sz="800" dirty="0" err="1"/>
              <a:t>date_opened</a:t>
            </a:r>
            <a:endParaRPr lang="en-GB" sz="800" dirty="0"/>
          </a:p>
          <a:p>
            <a:r>
              <a:rPr lang="en-GB" sz="800" dirty="0" err="1"/>
              <a:t>date_closed</a:t>
            </a:r>
            <a:endParaRPr lang="en-GB" sz="800" dirty="0"/>
          </a:p>
          <a:p>
            <a:r>
              <a:rPr lang="en-GB" sz="800" dirty="0" err="1"/>
              <a:t>date_checked</a:t>
            </a:r>
            <a:endParaRPr lang="en-GB" sz="800" dirty="0"/>
          </a:p>
          <a:p>
            <a:r>
              <a:rPr lang="en-GB" sz="800" dirty="0" err="1"/>
              <a:t>s_order</a:t>
            </a:r>
            <a:endParaRPr lang="en-GB" sz="800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9E59E5FA-F2AF-4E54-A8B0-898198A8EC6C}"/>
              </a:ext>
            </a:extLst>
          </p:cNvPr>
          <p:cNvSpPr/>
          <p:nvPr/>
        </p:nvSpPr>
        <p:spPr>
          <a:xfrm>
            <a:off x="7485497" y="1790606"/>
            <a:ext cx="1164771" cy="672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venue_id</a:t>
            </a:r>
            <a:endParaRPr lang="en-GB" sz="800" dirty="0"/>
          </a:p>
          <a:p>
            <a:r>
              <a:rPr lang="en-GB" sz="800" dirty="0" err="1"/>
              <a:t>seats_year</a:t>
            </a:r>
            <a:endParaRPr lang="en-GB" sz="800" dirty="0"/>
          </a:p>
          <a:p>
            <a:r>
              <a:rPr lang="en-GB" sz="800" dirty="0" err="1"/>
              <a:t>number_of_seats</a:t>
            </a:r>
            <a:endParaRPr lang="en-GB" sz="800" dirty="0"/>
          </a:p>
          <a:p>
            <a:r>
              <a:rPr lang="en-GB" sz="800" dirty="0" err="1"/>
              <a:t>s_order</a:t>
            </a:r>
            <a:endParaRPr lang="en-GB" sz="800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82D02EB8-24BF-48DC-A1DF-8DA9FC85476B}"/>
              </a:ext>
            </a:extLst>
          </p:cNvPr>
          <p:cNvSpPr/>
          <p:nvPr/>
        </p:nvSpPr>
        <p:spPr>
          <a:xfrm>
            <a:off x="6844475" y="4547205"/>
            <a:ext cx="1164771" cy="158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0" rtlCol="0" anchor="t"/>
          <a:lstStyle/>
          <a:p>
            <a:r>
              <a:rPr lang="en-GB" sz="800" dirty="0" err="1"/>
              <a:t>programme_id</a:t>
            </a:r>
            <a:endParaRPr lang="en-GB" sz="800" dirty="0"/>
          </a:p>
          <a:p>
            <a:r>
              <a:rPr lang="en-GB" sz="800" dirty="0" err="1"/>
              <a:t>venue_id</a:t>
            </a:r>
            <a:endParaRPr lang="en-GB" sz="800" dirty="0"/>
          </a:p>
          <a:p>
            <a:r>
              <a:rPr lang="en-GB" sz="800" dirty="0" err="1"/>
              <a:t>first_sound</a:t>
            </a:r>
            <a:endParaRPr lang="en-GB" sz="800" dirty="0"/>
          </a:p>
          <a:p>
            <a:r>
              <a:rPr lang="en-GB" sz="800" dirty="0" err="1"/>
              <a:t>programme_title</a:t>
            </a:r>
            <a:endParaRPr lang="en-GB" sz="800" dirty="0"/>
          </a:p>
          <a:p>
            <a:r>
              <a:rPr lang="en-GB" sz="800" dirty="0" err="1"/>
              <a:t>programme_provenance</a:t>
            </a:r>
            <a:endParaRPr lang="en-GB" sz="800" dirty="0"/>
          </a:p>
          <a:p>
            <a:r>
              <a:rPr lang="en-GB" sz="800" dirty="0" err="1"/>
              <a:t>programme_info</a:t>
            </a:r>
            <a:endParaRPr lang="en-GB" sz="800" dirty="0"/>
          </a:p>
          <a:p>
            <a:r>
              <a:rPr lang="en-GB" sz="800" dirty="0" err="1"/>
              <a:t>accommodation_info</a:t>
            </a:r>
            <a:endParaRPr lang="en-GB" sz="800" dirty="0"/>
          </a:p>
          <a:p>
            <a:r>
              <a:rPr lang="en-GB" sz="800" dirty="0" err="1"/>
              <a:t>programme_bookkeeping</a:t>
            </a:r>
            <a:endParaRPr lang="en-GB" sz="800" dirty="0"/>
          </a:p>
          <a:p>
            <a:r>
              <a:rPr lang="en-GB" sz="800" dirty="0" err="1"/>
              <a:t>editorial_comment</a:t>
            </a:r>
            <a:endParaRPr lang="en-GB" sz="800" dirty="0"/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BB407568-E307-4CFE-8713-FDD9A5B3E8B7}"/>
              </a:ext>
            </a:extLst>
          </p:cNvPr>
          <p:cNvSpPr/>
          <p:nvPr/>
        </p:nvSpPr>
        <p:spPr>
          <a:xfrm>
            <a:off x="7485497" y="2934761"/>
            <a:ext cx="1164771" cy="75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venue_id</a:t>
            </a:r>
            <a:endParaRPr lang="en-GB" sz="800" dirty="0"/>
          </a:p>
          <a:p>
            <a:r>
              <a:rPr lang="en-GB" sz="800" dirty="0" err="1"/>
              <a:t>date_opened</a:t>
            </a:r>
            <a:endParaRPr lang="en-GB" sz="800" dirty="0"/>
          </a:p>
          <a:p>
            <a:r>
              <a:rPr lang="en-GB" sz="800" dirty="0" err="1"/>
              <a:t>number_of_screens</a:t>
            </a:r>
            <a:endParaRPr lang="en-GB" sz="800" dirty="0"/>
          </a:p>
          <a:p>
            <a:r>
              <a:rPr lang="en-GB" sz="800" dirty="0"/>
              <a:t>info</a:t>
            </a:r>
          </a:p>
          <a:p>
            <a:r>
              <a:rPr lang="en-GB" sz="800" dirty="0" err="1"/>
              <a:t>s_order</a:t>
            </a:r>
            <a:endParaRPr lang="en-GB" sz="800" dirty="0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6BABF638-2682-4C99-9DE4-E2E8B9105289}"/>
              </a:ext>
            </a:extLst>
          </p:cNvPr>
          <p:cNvSpPr/>
          <p:nvPr/>
        </p:nvSpPr>
        <p:spPr>
          <a:xfrm>
            <a:off x="10880693" y="4548281"/>
            <a:ext cx="1164771" cy="1878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film_id</a:t>
            </a:r>
            <a:endParaRPr lang="en-GB" sz="800" dirty="0"/>
          </a:p>
          <a:p>
            <a:r>
              <a:rPr lang="en-GB" sz="800" dirty="0"/>
              <a:t>title</a:t>
            </a:r>
          </a:p>
          <a:p>
            <a:r>
              <a:rPr lang="en-GB" sz="800" dirty="0" err="1"/>
              <a:t>film_year</a:t>
            </a:r>
            <a:endParaRPr lang="en-GB" sz="800" dirty="0"/>
          </a:p>
          <a:p>
            <a:r>
              <a:rPr lang="en-GB" sz="800" dirty="0"/>
              <a:t>country</a:t>
            </a:r>
          </a:p>
          <a:p>
            <a:r>
              <a:rPr lang="en-GB" sz="800" dirty="0" err="1"/>
              <a:t>production_company</a:t>
            </a:r>
            <a:endParaRPr lang="en-GB" sz="800" dirty="0"/>
          </a:p>
          <a:p>
            <a:r>
              <a:rPr lang="en-GB" sz="800" dirty="0" err="1"/>
              <a:t>film_director</a:t>
            </a:r>
            <a:endParaRPr lang="en-GB" sz="800" dirty="0"/>
          </a:p>
          <a:p>
            <a:r>
              <a:rPr lang="en-GB" sz="800" dirty="0" err="1"/>
              <a:t>film_length</a:t>
            </a:r>
            <a:endParaRPr lang="en-GB" sz="800" dirty="0"/>
          </a:p>
          <a:p>
            <a:r>
              <a:rPr lang="en-GB" sz="800" dirty="0" err="1"/>
              <a:t>film_gauge</a:t>
            </a:r>
            <a:endParaRPr lang="en-GB" sz="800" dirty="0"/>
          </a:p>
          <a:p>
            <a:r>
              <a:rPr lang="en-GB" sz="800" dirty="0" err="1"/>
              <a:t>imdb</a:t>
            </a:r>
            <a:endParaRPr lang="en-GB" sz="800" dirty="0"/>
          </a:p>
          <a:p>
            <a:r>
              <a:rPr lang="en-GB" sz="800" dirty="0"/>
              <a:t>info</a:t>
            </a:r>
          </a:p>
          <a:p>
            <a:r>
              <a:rPr lang="en-GB" sz="800" dirty="0" err="1"/>
              <a:t>editorial_comment</a:t>
            </a:r>
            <a:endParaRPr lang="en-GB" sz="800" dirty="0"/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37AE20A2-906A-4F01-961B-31577DDFF0AA}"/>
              </a:ext>
            </a:extLst>
          </p:cNvPr>
          <p:cNvSpPr/>
          <p:nvPr/>
        </p:nvSpPr>
        <p:spPr>
          <a:xfrm>
            <a:off x="4770062" y="2436847"/>
            <a:ext cx="1164771" cy="158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venue_id</a:t>
            </a:r>
            <a:endParaRPr lang="en-GB" sz="800" dirty="0"/>
          </a:p>
          <a:p>
            <a:r>
              <a:rPr lang="en-GB" sz="800" dirty="0" err="1"/>
              <a:t>location_id</a:t>
            </a:r>
            <a:endParaRPr lang="en-GB" sz="800" dirty="0"/>
          </a:p>
          <a:p>
            <a:r>
              <a:rPr lang="en-GB" sz="800" dirty="0"/>
              <a:t>name</a:t>
            </a:r>
          </a:p>
          <a:p>
            <a:r>
              <a:rPr lang="en-GB" sz="800" dirty="0" err="1"/>
              <a:t>venue_type</a:t>
            </a:r>
            <a:endParaRPr lang="en-GB" sz="800" dirty="0"/>
          </a:p>
          <a:p>
            <a:r>
              <a:rPr lang="en-GB" sz="800" dirty="0" err="1"/>
              <a:t>first_sound_date</a:t>
            </a:r>
            <a:endParaRPr lang="en-GB" sz="800" dirty="0"/>
          </a:p>
          <a:p>
            <a:r>
              <a:rPr lang="en-GB" sz="800" dirty="0"/>
              <a:t>info</a:t>
            </a:r>
          </a:p>
          <a:p>
            <a:r>
              <a:rPr lang="en-GB" sz="800" dirty="0" err="1"/>
              <a:t>editorial_comment</a:t>
            </a:r>
            <a:endParaRPr lang="en-GB" sz="800" dirty="0"/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D386729A-7C47-472B-BCF5-2CE1455898A5}"/>
              </a:ext>
            </a:extLst>
          </p:cNvPr>
          <p:cNvSpPr/>
          <p:nvPr/>
        </p:nvSpPr>
        <p:spPr>
          <a:xfrm>
            <a:off x="8761911" y="4546128"/>
            <a:ext cx="1164771" cy="566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t"/>
          <a:lstStyle/>
          <a:p>
            <a:r>
              <a:rPr lang="en-GB" sz="800" dirty="0" err="1"/>
              <a:t>programme_id</a:t>
            </a:r>
            <a:endParaRPr lang="en-GB" sz="800" dirty="0"/>
          </a:p>
          <a:p>
            <a:r>
              <a:rPr lang="en-GB" sz="800" dirty="0" err="1"/>
              <a:t>film_id</a:t>
            </a:r>
            <a:endParaRPr lang="en-GB" sz="800" dirty="0"/>
          </a:p>
          <a:p>
            <a:r>
              <a:rPr lang="en-GB" sz="800" dirty="0" err="1"/>
              <a:t>live_performance</a:t>
            </a:r>
            <a:endParaRPr lang="en-GB" sz="800" dirty="0"/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1CAF388E-1EAE-4A01-BE54-D42726B6FEA1}"/>
              </a:ext>
            </a:extLst>
          </p:cNvPr>
          <p:cNvSpPr/>
          <p:nvPr/>
        </p:nvSpPr>
        <p:spPr>
          <a:xfrm>
            <a:off x="826202" y="4600292"/>
            <a:ext cx="1164771" cy="652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geom</a:t>
            </a:r>
            <a:endParaRPr lang="en-GB" sz="800" dirty="0"/>
          </a:p>
          <a:p>
            <a:r>
              <a:rPr lang="en-GB" sz="800" dirty="0" err="1"/>
              <a:t>gml_id</a:t>
            </a:r>
            <a:endParaRPr lang="en-GB" sz="800" dirty="0"/>
          </a:p>
          <a:p>
            <a:r>
              <a:rPr lang="en-GB" sz="800" dirty="0"/>
              <a:t>code</a:t>
            </a:r>
          </a:p>
          <a:p>
            <a:r>
              <a:rPr lang="en-GB" sz="800" dirty="0" err="1"/>
              <a:t>Gemeentena</a:t>
            </a:r>
            <a:endParaRPr lang="en-GB" sz="800" dirty="0"/>
          </a:p>
        </p:txBody>
      </p:sp>
      <p:sp>
        <p:nvSpPr>
          <p:cNvPr id="99" name="Tekstvak 98">
            <a:extLst>
              <a:ext uri="{FF2B5EF4-FFF2-40B4-BE49-F238E27FC236}">
                <a16:creationId xmlns:a16="http://schemas.microsoft.com/office/drawing/2014/main" id="{5A08BEE8-4522-422A-8DF6-42B50E9EF602}"/>
              </a:ext>
            </a:extLst>
          </p:cNvPr>
          <p:cNvSpPr txBox="1"/>
          <p:nvPr/>
        </p:nvSpPr>
        <p:spPr>
          <a:xfrm>
            <a:off x="4491958" y="2519361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0" name="Tekstvak 99">
            <a:extLst>
              <a:ext uri="{FF2B5EF4-FFF2-40B4-BE49-F238E27FC236}">
                <a16:creationId xmlns:a16="http://schemas.microsoft.com/office/drawing/2014/main" id="{C691B19A-BC60-456B-9353-F3D7F5F71E2A}"/>
              </a:ext>
            </a:extLst>
          </p:cNvPr>
          <p:cNvSpPr txBox="1"/>
          <p:nvPr/>
        </p:nvSpPr>
        <p:spPr>
          <a:xfrm>
            <a:off x="3809181" y="4515798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01" name="Tekstvak 100">
            <a:extLst>
              <a:ext uri="{FF2B5EF4-FFF2-40B4-BE49-F238E27FC236}">
                <a16:creationId xmlns:a16="http://schemas.microsoft.com/office/drawing/2014/main" id="{115384D8-763D-4596-BEEF-24CA69F4E81C}"/>
              </a:ext>
            </a:extLst>
          </p:cNvPr>
          <p:cNvSpPr txBox="1"/>
          <p:nvPr/>
        </p:nvSpPr>
        <p:spPr>
          <a:xfrm>
            <a:off x="2407424" y="4891914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DE06E433-688F-4AC9-B0B2-1D99E22C42D4}"/>
              </a:ext>
            </a:extLst>
          </p:cNvPr>
          <p:cNvSpPr txBox="1"/>
          <p:nvPr/>
        </p:nvSpPr>
        <p:spPr>
          <a:xfrm>
            <a:off x="6988759" y="529964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3" name="Tekstvak 102">
            <a:extLst>
              <a:ext uri="{FF2B5EF4-FFF2-40B4-BE49-F238E27FC236}">
                <a16:creationId xmlns:a16="http://schemas.microsoft.com/office/drawing/2014/main" id="{A8CB514A-5B50-4625-BABF-9CB7C914B5C4}"/>
              </a:ext>
            </a:extLst>
          </p:cNvPr>
          <p:cNvSpPr txBox="1"/>
          <p:nvPr/>
        </p:nvSpPr>
        <p:spPr>
          <a:xfrm>
            <a:off x="5903393" y="2329295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99AA4A98-C00F-4FA6-9F5D-E2747AB92893}"/>
              </a:ext>
            </a:extLst>
          </p:cNvPr>
          <p:cNvSpPr txBox="1"/>
          <p:nvPr/>
        </p:nvSpPr>
        <p:spPr>
          <a:xfrm>
            <a:off x="1944576" y="4552146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5" name="Tekstvak 104">
            <a:extLst>
              <a:ext uri="{FF2B5EF4-FFF2-40B4-BE49-F238E27FC236}">
                <a16:creationId xmlns:a16="http://schemas.microsoft.com/office/drawing/2014/main" id="{52DAC1A9-4C40-4D9E-B6E2-914A01535E50}"/>
              </a:ext>
            </a:extLst>
          </p:cNvPr>
          <p:cNvSpPr txBox="1"/>
          <p:nvPr/>
        </p:nvSpPr>
        <p:spPr>
          <a:xfrm>
            <a:off x="7008171" y="2856897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6" name="Tekstvak 105">
            <a:extLst>
              <a:ext uri="{FF2B5EF4-FFF2-40B4-BE49-F238E27FC236}">
                <a16:creationId xmlns:a16="http://schemas.microsoft.com/office/drawing/2014/main" id="{D39BBA99-81A4-474C-A4D0-8433CA5DC34C}"/>
              </a:ext>
            </a:extLst>
          </p:cNvPr>
          <p:cNvSpPr txBox="1"/>
          <p:nvPr/>
        </p:nvSpPr>
        <p:spPr>
          <a:xfrm>
            <a:off x="7008170" y="1683790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7" name="Tekstvak 106">
            <a:extLst>
              <a:ext uri="{FF2B5EF4-FFF2-40B4-BE49-F238E27FC236}">
                <a16:creationId xmlns:a16="http://schemas.microsoft.com/office/drawing/2014/main" id="{ADA1687D-F68B-438E-B4A2-5656D10EE92F}"/>
              </a:ext>
            </a:extLst>
          </p:cNvPr>
          <p:cNvSpPr txBox="1"/>
          <p:nvPr/>
        </p:nvSpPr>
        <p:spPr>
          <a:xfrm>
            <a:off x="6552212" y="4585321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0..* </a:t>
            </a:r>
            <a:endParaRPr lang="en-GB" sz="700" dirty="0"/>
          </a:p>
        </p:txBody>
      </p:sp>
      <p:sp>
        <p:nvSpPr>
          <p:cNvPr id="108" name="Tekstvak 107">
            <a:extLst>
              <a:ext uri="{FF2B5EF4-FFF2-40B4-BE49-F238E27FC236}">
                <a16:creationId xmlns:a16="http://schemas.microsoft.com/office/drawing/2014/main" id="{DE559817-DE7F-4FCF-8FF0-031048528EC1}"/>
              </a:ext>
            </a:extLst>
          </p:cNvPr>
          <p:cNvSpPr txBox="1"/>
          <p:nvPr/>
        </p:nvSpPr>
        <p:spPr>
          <a:xfrm>
            <a:off x="7968284" y="4455134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41D1E7B6-E212-4724-A556-520E125CFAD2}"/>
              </a:ext>
            </a:extLst>
          </p:cNvPr>
          <p:cNvSpPr txBox="1"/>
          <p:nvPr/>
        </p:nvSpPr>
        <p:spPr>
          <a:xfrm>
            <a:off x="8513683" y="4457705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11" name="Tekstvak 110">
            <a:extLst>
              <a:ext uri="{FF2B5EF4-FFF2-40B4-BE49-F238E27FC236}">
                <a16:creationId xmlns:a16="http://schemas.microsoft.com/office/drawing/2014/main" id="{DB248130-86BC-4044-A227-80446E2AA406}"/>
              </a:ext>
            </a:extLst>
          </p:cNvPr>
          <p:cNvSpPr txBox="1"/>
          <p:nvPr/>
        </p:nvSpPr>
        <p:spPr>
          <a:xfrm>
            <a:off x="10616895" y="4455134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12" name="Tekstvak 111">
            <a:extLst>
              <a:ext uri="{FF2B5EF4-FFF2-40B4-BE49-F238E27FC236}">
                <a16:creationId xmlns:a16="http://schemas.microsoft.com/office/drawing/2014/main" id="{54345010-09A6-4484-AE86-AEC798235181}"/>
              </a:ext>
            </a:extLst>
          </p:cNvPr>
          <p:cNvSpPr txBox="1"/>
          <p:nvPr/>
        </p:nvSpPr>
        <p:spPr>
          <a:xfrm>
            <a:off x="9878806" y="4603665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F0E5B857-B7C7-4001-8D71-1ABDACF68598}"/>
              </a:ext>
            </a:extLst>
          </p:cNvPr>
          <p:cNvSpPr/>
          <p:nvPr/>
        </p:nvSpPr>
        <p:spPr>
          <a:xfrm>
            <a:off x="3455317" y="4600292"/>
            <a:ext cx="313305" cy="1055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791A08D9-E8B9-4DF7-9891-0E8DCF9E9F7B}"/>
              </a:ext>
            </a:extLst>
          </p:cNvPr>
          <p:cNvSpPr/>
          <p:nvPr/>
        </p:nvSpPr>
        <p:spPr>
          <a:xfrm>
            <a:off x="5591534" y="2443055"/>
            <a:ext cx="313305" cy="157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</a:p>
          <a:p>
            <a:r>
              <a:rPr lang="nl-NL" sz="800" dirty="0"/>
              <a:t>PK</a:t>
            </a:r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en-GB" sz="800" dirty="0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F7CC513A-F881-4ED4-8C34-35FDB0633713}"/>
              </a:ext>
            </a:extLst>
          </p:cNvPr>
          <p:cNvSpPr/>
          <p:nvPr/>
        </p:nvSpPr>
        <p:spPr>
          <a:xfrm>
            <a:off x="7639087" y="4545051"/>
            <a:ext cx="313305" cy="157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</a:p>
          <a:p>
            <a:r>
              <a:rPr lang="nl-NL" sz="800" dirty="0"/>
              <a:t>PK</a:t>
            </a:r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en-GB" sz="800" dirty="0"/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3D39AC57-78DE-435A-92FD-1A184077AA6C}"/>
              </a:ext>
            </a:extLst>
          </p:cNvPr>
          <p:cNvSpPr/>
          <p:nvPr/>
        </p:nvSpPr>
        <p:spPr>
          <a:xfrm>
            <a:off x="9578844" y="4545051"/>
            <a:ext cx="313305" cy="46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</a:p>
          <a:p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614C688C-C2BE-49EC-AC5E-38EF002C3D68}"/>
              </a:ext>
            </a:extLst>
          </p:cNvPr>
          <p:cNvSpPr/>
          <p:nvPr/>
        </p:nvSpPr>
        <p:spPr>
          <a:xfrm>
            <a:off x="11688286" y="4552728"/>
            <a:ext cx="313305" cy="46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en-GB" sz="800" dirty="0"/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6E7F738A-2256-487B-8806-4C885645E16F}"/>
              </a:ext>
            </a:extLst>
          </p:cNvPr>
          <p:cNvSpPr/>
          <p:nvPr/>
        </p:nvSpPr>
        <p:spPr>
          <a:xfrm>
            <a:off x="7249886" y="661125"/>
            <a:ext cx="235611" cy="24916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BD1AD74B-69FA-424D-BD7A-5385FC1F396A}"/>
              </a:ext>
            </a:extLst>
          </p:cNvPr>
          <p:cNvSpPr/>
          <p:nvPr/>
        </p:nvSpPr>
        <p:spPr>
          <a:xfrm>
            <a:off x="826202" y="4313242"/>
            <a:ext cx="165720" cy="178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Vrije vorm: vorm 51">
            <a:extLst>
              <a:ext uri="{FF2B5EF4-FFF2-40B4-BE49-F238E27FC236}">
                <a16:creationId xmlns:a16="http://schemas.microsoft.com/office/drawing/2014/main" id="{EC1995D3-504E-4945-9CB4-F45F0F59A158}"/>
              </a:ext>
            </a:extLst>
          </p:cNvPr>
          <p:cNvSpPr/>
          <p:nvPr/>
        </p:nvSpPr>
        <p:spPr>
          <a:xfrm>
            <a:off x="865376" y="4338345"/>
            <a:ext cx="97971" cy="123825"/>
          </a:xfrm>
          <a:custGeom>
            <a:avLst/>
            <a:gdLst>
              <a:gd name="connsiteX0" fmla="*/ 29935 w 97971"/>
              <a:gd name="connsiteY0" fmla="*/ 0 h 123825"/>
              <a:gd name="connsiteX1" fmla="*/ 0 w 97971"/>
              <a:gd name="connsiteY1" fmla="*/ 54429 h 123825"/>
              <a:gd name="connsiteX2" fmla="*/ 8164 w 97971"/>
              <a:gd name="connsiteY2" fmla="*/ 89807 h 123825"/>
              <a:gd name="connsiteX3" fmla="*/ 58510 w 97971"/>
              <a:gd name="connsiteY3" fmla="*/ 123825 h 123825"/>
              <a:gd name="connsiteX4" fmla="*/ 97971 w 97971"/>
              <a:gd name="connsiteY4" fmla="*/ 62593 h 123825"/>
              <a:gd name="connsiteX5" fmla="*/ 92528 w 97971"/>
              <a:gd name="connsiteY5" fmla="*/ 16329 h 123825"/>
              <a:gd name="connsiteX6" fmla="*/ 59871 w 97971"/>
              <a:gd name="connsiteY6" fmla="*/ 43543 h 123825"/>
              <a:gd name="connsiteX7" fmla="*/ 29935 w 97971"/>
              <a:gd name="connsiteY7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971" h="123825">
                <a:moveTo>
                  <a:pt x="29935" y="0"/>
                </a:moveTo>
                <a:lnTo>
                  <a:pt x="0" y="54429"/>
                </a:lnTo>
                <a:lnTo>
                  <a:pt x="8164" y="89807"/>
                </a:lnTo>
                <a:lnTo>
                  <a:pt x="58510" y="123825"/>
                </a:lnTo>
                <a:lnTo>
                  <a:pt x="97971" y="62593"/>
                </a:lnTo>
                <a:lnTo>
                  <a:pt x="92528" y="16329"/>
                </a:lnTo>
                <a:lnTo>
                  <a:pt x="59871" y="43543"/>
                </a:lnTo>
                <a:lnTo>
                  <a:pt x="2993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0AFC1530-DC87-4EA9-B1D4-C044456F70F0}"/>
              </a:ext>
            </a:extLst>
          </p:cNvPr>
          <p:cNvSpPr/>
          <p:nvPr/>
        </p:nvSpPr>
        <p:spPr>
          <a:xfrm>
            <a:off x="2685372" y="4311767"/>
            <a:ext cx="165720" cy="178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al 53">
            <a:extLst>
              <a:ext uri="{FF2B5EF4-FFF2-40B4-BE49-F238E27FC236}">
                <a16:creationId xmlns:a16="http://schemas.microsoft.com/office/drawing/2014/main" id="{5171E395-5262-4B30-9DC2-22080689A6DF}"/>
              </a:ext>
            </a:extLst>
          </p:cNvPr>
          <p:cNvSpPr/>
          <p:nvPr/>
        </p:nvSpPr>
        <p:spPr>
          <a:xfrm>
            <a:off x="2745410" y="4371669"/>
            <a:ext cx="45719" cy="53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051F03A1-5765-4262-B272-81FDDB4E0847}"/>
              </a:ext>
            </a:extLst>
          </p:cNvPr>
          <p:cNvSpPr/>
          <p:nvPr/>
        </p:nvSpPr>
        <p:spPr>
          <a:xfrm>
            <a:off x="7249886" y="1820898"/>
            <a:ext cx="235611" cy="24916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C63EA94A-C01A-4FFC-8797-A1BDB0C5D78D}"/>
              </a:ext>
            </a:extLst>
          </p:cNvPr>
          <p:cNvSpPr/>
          <p:nvPr/>
        </p:nvSpPr>
        <p:spPr>
          <a:xfrm>
            <a:off x="7249886" y="2992698"/>
            <a:ext cx="235611" cy="24916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nl-NL" sz="800" dirty="0"/>
              <a:t>PK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48353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vak 9">
            <a:extLst>
              <a:ext uri="{FF2B5EF4-FFF2-40B4-BE49-F238E27FC236}">
                <a16:creationId xmlns:a16="http://schemas.microsoft.com/office/drawing/2014/main" id="{DBBD61D3-AB21-46F0-8257-973B54719B50}"/>
              </a:ext>
            </a:extLst>
          </p:cNvPr>
          <p:cNvSpPr txBox="1"/>
          <p:nvPr/>
        </p:nvSpPr>
        <p:spPr>
          <a:xfrm>
            <a:off x="8939827" y="1885198"/>
            <a:ext cx="1024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800" dirty="0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C0C26E38-75F9-4030-9D94-E6DFAF1102DB}"/>
              </a:ext>
            </a:extLst>
          </p:cNvPr>
          <p:cNvSpPr/>
          <p:nvPr/>
        </p:nvSpPr>
        <p:spPr>
          <a:xfrm>
            <a:off x="2685372" y="4312131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tbllocation</a:t>
            </a:r>
            <a:endParaRPr lang="en-GB" sz="900" b="1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5FE73FB2-7B42-4296-B034-934D15E46196}"/>
              </a:ext>
            </a:extLst>
          </p:cNvPr>
          <p:cNvSpPr/>
          <p:nvPr/>
        </p:nvSpPr>
        <p:spPr>
          <a:xfrm>
            <a:off x="6844475" y="4260121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tblprogramme</a:t>
            </a:r>
            <a:endParaRPr lang="en-GB" sz="900" b="1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518E695B-F9B6-4793-9F91-3C4E7AD4AB96}"/>
              </a:ext>
            </a:extLst>
          </p:cNvPr>
          <p:cNvSpPr/>
          <p:nvPr/>
        </p:nvSpPr>
        <p:spPr>
          <a:xfrm>
            <a:off x="10880693" y="4261198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tblfilm</a:t>
            </a:r>
            <a:endParaRPr lang="en-GB" sz="900" b="1" dirty="0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090E25F9-6A0C-4EB1-9A2F-D91B0C7934B3}"/>
              </a:ext>
            </a:extLst>
          </p:cNvPr>
          <p:cNvSpPr/>
          <p:nvPr/>
        </p:nvSpPr>
        <p:spPr>
          <a:xfrm>
            <a:off x="4770062" y="2149763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tblvenue</a:t>
            </a:r>
            <a:endParaRPr lang="en-GB" sz="900" b="1" dirty="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ECE8DCC5-B03E-43B2-B734-F365A87AD1F4}"/>
              </a:ext>
            </a:extLst>
          </p:cNvPr>
          <p:cNvSpPr/>
          <p:nvPr/>
        </p:nvSpPr>
        <p:spPr>
          <a:xfrm>
            <a:off x="8761911" y="4259044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l-NL" sz="900" b="1" dirty="0" err="1"/>
              <a:t>tblprogrammeitem</a:t>
            </a:r>
            <a:endParaRPr lang="en-GB" sz="900" b="1" dirty="0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A71EE6B1-0889-4C03-89FA-EFE8CE64F461}"/>
              </a:ext>
            </a:extLst>
          </p:cNvPr>
          <p:cNvSpPr/>
          <p:nvPr/>
        </p:nvSpPr>
        <p:spPr>
          <a:xfrm>
            <a:off x="826202" y="4313208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900" b="1" dirty="0"/>
              <a:t>     </a:t>
            </a:r>
            <a:r>
              <a:rPr lang="nl-NL" sz="900" b="1" dirty="0" err="1"/>
              <a:t>Municipalities_NL</a:t>
            </a:r>
            <a:endParaRPr lang="en-GB" sz="900" b="1" dirty="0"/>
          </a:p>
        </p:txBody>
      </p:sp>
      <p:cxnSp>
        <p:nvCxnSpPr>
          <p:cNvPr id="61" name="Verbindingslijn: gebogen 60">
            <a:extLst>
              <a:ext uri="{FF2B5EF4-FFF2-40B4-BE49-F238E27FC236}">
                <a16:creationId xmlns:a16="http://schemas.microsoft.com/office/drawing/2014/main" id="{667BA085-63FD-4ACF-BC83-34133664B532}"/>
              </a:ext>
            </a:extLst>
          </p:cNvPr>
          <p:cNvCxnSpPr>
            <a:cxnSpLocks/>
          </p:cNvCxnSpPr>
          <p:nvPr/>
        </p:nvCxnSpPr>
        <p:spPr>
          <a:xfrm flipV="1">
            <a:off x="3850143" y="2672736"/>
            <a:ext cx="1261653" cy="2012613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Verbindingslijn: gebogen 80">
            <a:extLst>
              <a:ext uri="{FF2B5EF4-FFF2-40B4-BE49-F238E27FC236}">
                <a16:creationId xmlns:a16="http://schemas.microsoft.com/office/drawing/2014/main" id="{EBD1CED3-C947-4702-AAF5-844681388A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090219" y="2630822"/>
            <a:ext cx="196944" cy="2085031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3129A16C-8453-43D0-B0B1-91CC145CD9DD}"/>
              </a:ext>
            </a:extLst>
          </p:cNvPr>
          <p:cNvCxnSpPr>
            <a:cxnSpLocks/>
          </p:cNvCxnSpPr>
          <p:nvPr/>
        </p:nvCxnSpPr>
        <p:spPr>
          <a:xfrm>
            <a:off x="8009246" y="4645206"/>
            <a:ext cx="75266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Verbindingslijn: gebogen 90">
            <a:extLst>
              <a:ext uri="{FF2B5EF4-FFF2-40B4-BE49-F238E27FC236}">
                <a16:creationId xmlns:a16="http://schemas.microsoft.com/office/drawing/2014/main" id="{E8446399-8108-436A-BD0C-858F6AF77409}"/>
              </a:ext>
            </a:extLst>
          </p:cNvPr>
          <p:cNvCxnSpPr>
            <a:cxnSpLocks/>
          </p:cNvCxnSpPr>
          <p:nvPr/>
        </p:nvCxnSpPr>
        <p:spPr>
          <a:xfrm flipV="1">
            <a:off x="9682429" y="4645207"/>
            <a:ext cx="1198264" cy="140169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Verbindingslijn: gebogen 93">
            <a:extLst>
              <a:ext uri="{FF2B5EF4-FFF2-40B4-BE49-F238E27FC236}">
                <a16:creationId xmlns:a16="http://schemas.microsoft.com/office/drawing/2014/main" id="{AD47C2C5-9C2F-4651-B028-03808C17459A}"/>
              </a:ext>
            </a:extLst>
          </p:cNvPr>
          <p:cNvCxnSpPr>
            <a:cxnSpLocks/>
          </p:cNvCxnSpPr>
          <p:nvPr/>
        </p:nvCxnSpPr>
        <p:spPr>
          <a:xfrm>
            <a:off x="1971890" y="4715853"/>
            <a:ext cx="842721" cy="356890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D22B1BC3-2925-4C1B-AB48-E13913D01F17}"/>
              </a:ext>
            </a:extLst>
          </p:cNvPr>
          <p:cNvSpPr/>
          <p:nvPr/>
        </p:nvSpPr>
        <p:spPr>
          <a:xfrm>
            <a:off x="2685372" y="4599215"/>
            <a:ext cx="1164771" cy="1055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location_id</a:t>
            </a:r>
            <a:endParaRPr lang="en-GB" sz="800" dirty="0"/>
          </a:p>
          <a:p>
            <a:r>
              <a:rPr lang="en-GB" sz="800" dirty="0"/>
              <a:t>country</a:t>
            </a:r>
          </a:p>
          <a:p>
            <a:r>
              <a:rPr lang="en-GB" sz="800" dirty="0" err="1"/>
              <a:t>postal_code</a:t>
            </a:r>
            <a:endParaRPr lang="en-GB" sz="800" dirty="0"/>
          </a:p>
          <a:p>
            <a:r>
              <a:rPr lang="en-GB" sz="800" dirty="0"/>
              <a:t>geodata</a:t>
            </a:r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6BABF638-2682-4C99-9DE4-E2E8B9105289}"/>
              </a:ext>
            </a:extLst>
          </p:cNvPr>
          <p:cNvSpPr/>
          <p:nvPr/>
        </p:nvSpPr>
        <p:spPr>
          <a:xfrm>
            <a:off x="10880693" y="4548281"/>
            <a:ext cx="1164771" cy="1878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film_id</a:t>
            </a:r>
            <a:endParaRPr lang="en-GB" sz="800" dirty="0"/>
          </a:p>
          <a:p>
            <a:r>
              <a:rPr lang="en-GB" sz="800" dirty="0"/>
              <a:t>title</a:t>
            </a:r>
          </a:p>
          <a:p>
            <a:r>
              <a:rPr lang="en-GB" sz="800" dirty="0" err="1"/>
              <a:t>film_year</a:t>
            </a:r>
            <a:endParaRPr lang="en-GB" sz="800" dirty="0"/>
          </a:p>
          <a:p>
            <a:r>
              <a:rPr lang="en-GB" sz="800" dirty="0"/>
              <a:t>country</a:t>
            </a:r>
          </a:p>
          <a:p>
            <a:r>
              <a:rPr lang="en-GB" sz="800" dirty="0" err="1"/>
              <a:t>production_company</a:t>
            </a:r>
            <a:endParaRPr lang="en-GB" sz="800" dirty="0"/>
          </a:p>
          <a:p>
            <a:r>
              <a:rPr lang="en-GB" sz="800" dirty="0" err="1"/>
              <a:t>film_director</a:t>
            </a:r>
            <a:endParaRPr lang="en-GB" sz="800" dirty="0"/>
          </a:p>
          <a:p>
            <a:r>
              <a:rPr lang="en-GB" sz="800" dirty="0" err="1"/>
              <a:t>film_length</a:t>
            </a:r>
            <a:endParaRPr lang="en-GB" sz="800" dirty="0"/>
          </a:p>
          <a:p>
            <a:r>
              <a:rPr lang="en-GB" sz="800" dirty="0" err="1"/>
              <a:t>film_gauge</a:t>
            </a:r>
            <a:endParaRPr lang="en-GB" sz="800" dirty="0"/>
          </a:p>
          <a:p>
            <a:r>
              <a:rPr lang="en-GB" sz="800" dirty="0" err="1"/>
              <a:t>imdb</a:t>
            </a:r>
            <a:endParaRPr lang="en-GB" sz="800" dirty="0"/>
          </a:p>
          <a:p>
            <a:r>
              <a:rPr lang="en-GB" sz="800" dirty="0"/>
              <a:t>info</a:t>
            </a:r>
          </a:p>
          <a:p>
            <a:r>
              <a:rPr lang="en-GB" sz="800" dirty="0" err="1"/>
              <a:t>editorial_comment</a:t>
            </a:r>
            <a:endParaRPr lang="en-GB" sz="800" dirty="0"/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37AE20A2-906A-4F01-961B-31577DDFF0AA}"/>
              </a:ext>
            </a:extLst>
          </p:cNvPr>
          <p:cNvSpPr/>
          <p:nvPr/>
        </p:nvSpPr>
        <p:spPr>
          <a:xfrm>
            <a:off x="4770062" y="2436847"/>
            <a:ext cx="1164771" cy="158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venue_id</a:t>
            </a:r>
            <a:endParaRPr lang="en-GB" sz="800" dirty="0"/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 err="1"/>
              <a:t>location_id</a:t>
            </a:r>
            <a:endParaRPr lang="en-GB" sz="800" dirty="0"/>
          </a:p>
          <a:p>
            <a:r>
              <a:rPr lang="en-GB" sz="800" dirty="0"/>
              <a:t>name</a:t>
            </a:r>
          </a:p>
          <a:p>
            <a:r>
              <a:rPr lang="en-GB" sz="800" dirty="0" err="1"/>
              <a:t>venue_type</a:t>
            </a:r>
            <a:endParaRPr lang="en-GB" sz="800" dirty="0"/>
          </a:p>
          <a:p>
            <a:r>
              <a:rPr lang="en-GB" sz="800" dirty="0" err="1"/>
              <a:t>first_sound_date</a:t>
            </a:r>
            <a:endParaRPr lang="en-GB" sz="800" dirty="0"/>
          </a:p>
          <a:p>
            <a:r>
              <a:rPr lang="en-GB" sz="800" dirty="0"/>
              <a:t>info</a:t>
            </a:r>
          </a:p>
          <a:p>
            <a:r>
              <a:rPr lang="en-GB" sz="800" dirty="0" err="1"/>
              <a:t>editorial_comment</a:t>
            </a:r>
            <a:endParaRPr lang="en-GB" sz="800" dirty="0"/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D386729A-7C47-472B-BCF5-2CE1455898A5}"/>
              </a:ext>
            </a:extLst>
          </p:cNvPr>
          <p:cNvSpPr/>
          <p:nvPr/>
        </p:nvSpPr>
        <p:spPr>
          <a:xfrm>
            <a:off x="8761911" y="4546128"/>
            <a:ext cx="1164771" cy="566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t"/>
          <a:lstStyle/>
          <a:p>
            <a:r>
              <a:rPr lang="en-GB" sz="800" dirty="0" err="1"/>
              <a:t>programme_id</a:t>
            </a:r>
            <a:endParaRPr lang="en-GB" sz="800" dirty="0"/>
          </a:p>
          <a:p>
            <a:r>
              <a:rPr lang="en-GB" sz="800" dirty="0" err="1"/>
              <a:t>film_id</a:t>
            </a:r>
            <a:endParaRPr lang="en-GB" sz="800" dirty="0"/>
          </a:p>
          <a:p>
            <a:r>
              <a:rPr lang="en-GB" sz="800" dirty="0" err="1"/>
              <a:t>live_performance</a:t>
            </a:r>
            <a:endParaRPr lang="en-GB" sz="800" dirty="0"/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1CAF388E-1EAE-4A01-BE54-D42726B6FEA1}"/>
              </a:ext>
            </a:extLst>
          </p:cNvPr>
          <p:cNvSpPr/>
          <p:nvPr/>
        </p:nvSpPr>
        <p:spPr>
          <a:xfrm>
            <a:off x="826202" y="4600292"/>
            <a:ext cx="1164771" cy="652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geom</a:t>
            </a:r>
            <a:endParaRPr lang="en-GB" sz="800" dirty="0"/>
          </a:p>
          <a:p>
            <a:r>
              <a:rPr lang="en-GB" sz="800" dirty="0" err="1"/>
              <a:t>gml_id</a:t>
            </a:r>
            <a:endParaRPr lang="en-GB" sz="800" dirty="0"/>
          </a:p>
          <a:p>
            <a:r>
              <a:rPr lang="en-GB" sz="800" dirty="0"/>
              <a:t>code</a:t>
            </a:r>
          </a:p>
          <a:p>
            <a:r>
              <a:rPr lang="en-GB" sz="800" dirty="0" err="1"/>
              <a:t>Gemeentena</a:t>
            </a:r>
            <a:endParaRPr lang="en-GB" sz="800" dirty="0"/>
          </a:p>
        </p:txBody>
      </p:sp>
      <p:sp>
        <p:nvSpPr>
          <p:cNvPr id="99" name="Tekstvak 98">
            <a:extLst>
              <a:ext uri="{FF2B5EF4-FFF2-40B4-BE49-F238E27FC236}">
                <a16:creationId xmlns:a16="http://schemas.microsoft.com/office/drawing/2014/main" id="{5A08BEE8-4522-422A-8DF6-42B50E9EF602}"/>
              </a:ext>
            </a:extLst>
          </p:cNvPr>
          <p:cNvSpPr txBox="1"/>
          <p:nvPr/>
        </p:nvSpPr>
        <p:spPr>
          <a:xfrm>
            <a:off x="4491958" y="2519361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1" name="Tekstvak 100">
            <a:extLst>
              <a:ext uri="{FF2B5EF4-FFF2-40B4-BE49-F238E27FC236}">
                <a16:creationId xmlns:a16="http://schemas.microsoft.com/office/drawing/2014/main" id="{115384D8-763D-4596-BEEF-24CA69F4E81C}"/>
              </a:ext>
            </a:extLst>
          </p:cNvPr>
          <p:cNvSpPr txBox="1"/>
          <p:nvPr/>
        </p:nvSpPr>
        <p:spPr>
          <a:xfrm>
            <a:off x="2407424" y="4891914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99AA4A98-C00F-4FA6-9F5D-E2747AB92893}"/>
              </a:ext>
            </a:extLst>
          </p:cNvPr>
          <p:cNvSpPr txBox="1"/>
          <p:nvPr/>
        </p:nvSpPr>
        <p:spPr>
          <a:xfrm>
            <a:off x="1944576" y="4552146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7" name="Tekstvak 106">
            <a:extLst>
              <a:ext uri="{FF2B5EF4-FFF2-40B4-BE49-F238E27FC236}">
                <a16:creationId xmlns:a16="http://schemas.microsoft.com/office/drawing/2014/main" id="{ADA1687D-F68B-438E-B4A2-5656D10EE92F}"/>
              </a:ext>
            </a:extLst>
          </p:cNvPr>
          <p:cNvSpPr txBox="1"/>
          <p:nvPr/>
        </p:nvSpPr>
        <p:spPr>
          <a:xfrm>
            <a:off x="6576242" y="4545179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0..* </a:t>
            </a:r>
            <a:endParaRPr lang="en-GB" sz="700" dirty="0"/>
          </a:p>
        </p:txBody>
      </p:sp>
      <p:sp>
        <p:nvSpPr>
          <p:cNvPr id="108" name="Tekstvak 107">
            <a:extLst>
              <a:ext uri="{FF2B5EF4-FFF2-40B4-BE49-F238E27FC236}">
                <a16:creationId xmlns:a16="http://schemas.microsoft.com/office/drawing/2014/main" id="{DE559817-DE7F-4FCF-8FF0-031048528EC1}"/>
              </a:ext>
            </a:extLst>
          </p:cNvPr>
          <p:cNvSpPr txBox="1"/>
          <p:nvPr/>
        </p:nvSpPr>
        <p:spPr>
          <a:xfrm>
            <a:off x="8093589" y="4462175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41D1E7B6-E212-4724-A556-520E125CFAD2}"/>
              </a:ext>
            </a:extLst>
          </p:cNvPr>
          <p:cNvSpPr txBox="1"/>
          <p:nvPr/>
        </p:nvSpPr>
        <p:spPr>
          <a:xfrm>
            <a:off x="8513683" y="4457705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11" name="Tekstvak 110">
            <a:extLst>
              <a:ext uri="{FF2B5EF4-FFF2-40B4-BE49-F238E27FC236}">
                <a16:creationId xmlns:a16="http://schemas.microsoft.com/office/drawing/2014/main" id="{DB248130-86BC-4044-A227-80446E2AA406}"/>
              </a:ext>
            </a:extLst>
          </p:cNvPr>
          <p:cNvSpPr txBox="1"/>
          <p:nvPr/>
        </p:nvSpPr>
        <p:spPr>
          <a:xfrm>
            <a:off x="10616895" y="4338345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0..1 </a:t>
            </a:r>
            <a:endParaRPr lang="en-GB" sz="700" dirty="0"/>
          </a:p>
        </p:txBody>
      </p:sp>
      <p:sp>
        <p:nvSpPr>
          <p:cNvPr id="112" name="Tekstvak 111">
            <a:extLst>
              <a:ext uri="{FF2B5EF4-FFF2-40B4-BE49-F238E27FC236}">
                <a16:creationId xmlns:a16="http://schemas.microsoft.com/office/drawing/2014/main" id="{54345010-09A6-4484-AE86-AEC798235181}"/>
              </a:ext>
            </a:extLst>
          </p:cNvPr>
          <p:cNvSpPr txBox="1"/>
          <p:nvPr/>
        </p:nvSpPr>
        <p:spPr>
          <a:xfrm>
            <a:off x="9878806" y="4603665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F0E5B857-B7C7-4001-8D71-1ABDACF68598}"/>
              </a:ext>
            </a:extLst>
          </p:cNvPr>
          <p:cNvSpPr/>
          <p:nvPr/>
        </p:nvSpPr>
        <p:spPr>
          <a:xfrm>
            <a:off x="3455317" y="4600292"/>
            <a:ext cx="313305" cy="1055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791A08D9-E8B9-4DF7-9891-0E8DCF9E9F7B}"/>
              </a:ext>
            </a:extLst>
          </p:cNvPr>
          <p:cNvSpPr/>
          <p:nvPr/>
        </p:nvSpPr>
        <p:spPr>
          <a:xfrm>
            <a:off x="5591534" y="2443055"/>
            <a:ext cx="313305" cy="157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</a:p>
          <a:p>
            <a:endParaRPr lang="nl-NL" sz="800" dirty="0"/>
          </a:p>
          <a:p>
            <a:endParaRPr lang="nl-NL" sz="800" dirty="0"/>
          </a:p>
          <a:p>
            <a:r>
              <a:rPr lang="nl-NL" sz="800" dirty="0"/>
              <a:t>PK</a:t>
            </a:r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en-GB" sz="800" dirty="0"/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3D39AC57-78DE-435A-92FD-1A184077AA6C}"/>
              </a:ext>
            </a:extLst>
          </p:cNvPr>
          <p:cNvSpPr/>
          <p:nvPr/>
        </p:nvSpPr>
        <p:spPr>
          <a:xfrm>
            <a:off x="9578844" y="4545051"/>
            <a:ext cx="313305" cy="46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</a:p>
          <a:p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614C688C-C2BE-49EC-AC5E-38EF002C3D68}"/>
              </a:ext>
            </a:extLst>
          </p:cNvPr>
          <p:cNvSpPr/>
          <p:nvPr/>
        </p:nvSpPr>
        <p:spPr>
          <a:xfrm>
            <a:off x="11695172" y="4546522"/>
            <a:ext cx="313305" cy="46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en-GB" sz="800" dirty="0"/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BD1AD74B-69FA-424D-BD7A-5385FC1F396A}"/>
              </a:ext>
            </a:extLst>
          </p:cNvPr>
          <p:cNvSpPr/>
          <p:nvPr/>
        </p:nvSpPr>
        <p:spPr>
          <a:xfrm>
            <a:off x="826202" y="4313242"/>
            <a:ext cx="165720" cy="178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Vrije vorm: vorm 51">
            <a:extLst>
              <a:ext uri="{FF2B5EF4-FFF2-40B4-BE49-F238E27FC236}">
                <a16:creationId xmlns:a16="http://schemas.microsoft.com/office/drawing/2014/main" id="{EC1995D3-504E-4945-9CB4-F45F0F59A158}"/>
              </a:ext>
            </a:extLst>
          </p:cNvPr>
          <p:cNvSpPr/>
          <p:nvPr/>
        </p:nvSpPr>
        <p:spPr>
          <a:xfrm>
            <a:off x="865376" y="4338345"/>
            <a:ext cx="97971" cy="123825"/>
          </a:xfrm>
          <a:custGeom>
            <a:avLst/>
            <a:gdLst>
              <a:gd name="connsiteX0" fmla="*/ 29935 w 97971"/>
              <a:gd name="connsiteY0" fmla="*/ 0 h 123825"/>
              <a:gd name="connsiteX1" fmla="*/ 0 w 97971"/>
              <a:gd name="connsiteY1" fmla="*/ 54429 h 123825"/>
              <a:gd name="connsiteX2" fmla="*/ 8164 w 97971"/>
              <a:gd name="connsiteY2" fmla="*/ 89807 h 123825"/>
              <a:gd name="connsiteX3" fmla="*/ 58510 w 97971"/>
              <a:gd name="connsiteY3" fmla="*/ 123825 h 123825"/>
              <a:gd name="connsiteX4" fmla="*/ 97971 w 97971"/>
              <a:gd name="connsiteY4" fmla="*/ 62593 h 123825"/>
              <a:gd name="connsiteX5" fmla="*/ 92528 w 97971"/>
              <a:gd name="connsiteY5" fmla="*/ 16329 h 123825"/>
              <a:gd name="connsiteX6" fmla="*/ 59871 w 97971"/>
              <a:gd name="connsiteY6" fmla="*/ 43543 h 123825"/>
              <a:gd name="connsiteX7" fmla="*/ 29935 w 97971"/>
              <a:gd name="connsiteY7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971" h="123825">
                <a:moveTo>
                  <a:pt x="29935" y="0"/>
                </a:moveTo>
                <a:lnTo>
                  <a:pt x="0" y="54429"/>
                </a:lnTo>
                <a:lnTo>
                  <a:pt x="8164" y="89807"/>
                </a:lnTo>
                <a:lnTo>
                  <a:pt x="58510" y="123825"/>
                </a:lnTo>
                <a:lnTo>
                  <a:pt x="97971" y="62593"/>
                </a:lnTo>
                <a:lnTo>
                  <a:pt x="92528" y="16329"/>
                </a:lnTo>
                <a:lnTo>
                  <a:pt x="59871" y="43543"/>
                </a:lnTo>
                <a:lnTo>
                  <a:pt x="2993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0AFC1530-DC87-4EA9-B1D4-C044456F70F0}"/>
              </a:ext>
            </a:extLst>
          </p:cNvPr>
          <p:cNvSpPr/>
          <p:nvPr/>
        </p:nvSpPr>
        <p:spPr>
          <a:xfrm>
            <a:off x="2685372" y="4311767"/>
            <a:ext cx="165720" cy="178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al 53">
            <a:extLst>
              <a:ext uri="{FF2B5EF4-FFF2-40B4-BE49-F238E27FC236}">
                <a16:creationId xmlns:a16="http://schemas.microsoft.com/office/drawing/2014/main" id="{5171E395-5262-4B30-9DC2-22080689A6DF}"/>
              </a:ext>
            </a:extLst>
          </p:cNvPr>
          <p:cNvSpPr/>
          <p:nvPr/>
        </p:nvSpPr>
        <p:spPr>
          <a:xfrm>
            <a:off x="2745410" y="4371669"/>
            <a:ext cx="45719" cy="53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it 1">
            <a:extLst>
              <a:ext uri="{FF2B5EF4-FFF2-40B4-BE49-F238E27FC236}">
                <a16:creationId xmlns:a16="http://schemas.microsoft.com/office/drawing/2014/main" id="{6EC35F13-517C-48A4-AC5D-607A5BCE0FB0}"/>
              </a:ext>
            </a:extLst>
          </p:cNvPr>
          <p:cNvSpPr/>
          <p:nvPr/>
        </p:nvSpPr>
        <p:spPr>
          <a:xfrm>
            <a:off x="5944433" y="2412433"/>
            <a:ext cx="140004" cy="13531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uit 66">
            <a:extLst>
              <a:ext uri="{FF2B5EF4-FFF2-40B4-BE49-F238E27FC236}">
                <a16:creationId xmlns:a16="http://schemas.microsoft.com/office/drawing/2014/main" id="{309D9B84-E320-423E-8519-64BE4D09617D}"/>
              </a:ext>
            </a:extLst>
          </p:cNvPr>
          <p:cNvSpPr/>
          <p:nvPr/>
        </p:nvSpPr>
        <p:spPr>
          <a:xfrm>
            <a:off x="5950215" y="2563165"/>
            <a:ext cx="140004" cy="1353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742D31DB-083E-483A-8319-C22834995CBB}"/>
              </a:ext>
            </a:extLst>
          </p:cNvPr>
          <p:cNvCxnSpPr/>
          <p:nvPr/>
        </p:nvCxnSpPr>
        <p:spPr>
          <a:xfrm>
            <a:off x="6287163" y="4715853"/>
            <a:ext cx="16811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uit 57">
            <a:extLst>
              <a:ext uri="{FF2B5EF4-FFF2-40B4-BE49-F238E27FC236}">
                <a16:creationId xmlns:a16="http://schemas.microsoft.com/office/drawing/2014/main" id="{96E0E5E3-DE31-4122-B4CF-E69B83E5F6DF}"/>
              </a:ext>
            </a:extLst>
          </p:cNvPr>
          <p:cNvSpPr/>
          <p:nvPr/>
        </p:nvSpPr>
        <p:spPr>
          <a:xfrm>
            <a:off x="3868418" y="4616888"/>
            <a:ext cx="140004" cy="1353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uit 58">
            <a:extLst>
              <a:ext uri="{FF2B5EF4-FFF2-40B4-BE49-F238E27FC236}">
                <a16:creationId xmlns:a16="http://schemas.microsoft.com/office/drawing/2014/main" id="{33B5C12C-E456-4BA1-8199-BA51AA1C0C08}"/>
              </a:ext>
            </a:extLst>
          </p:cNvPr>
          <p:cNvSpPr/>
          <p:nvPr/>
        </p:nvSpPr>
        <p:spPr>
          <a:xfrm>
            <a:off x="365261" y="2537423"/>
            <a:ext cx="140004" cy="13531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uit 59">
            <a:extLst>
              <a:ext uri="{FF2B5EF4-FFF2-40B4-BE49-F238E27FC236}">
                <a16:creationId xmlns:a16="http://schemas.microsoft.com/office/drawing/2014/main" id="{EA03EDFE-699C-4929-B8AC-92AFF94A19EF}"/>
              </a:ext>
            </a:extLst>
          </p:cNvPr>
          <p:cNvSpPr/>
          <p:nvPr/>
        </p:nvSpPr>
        <p:spPr>
          <a:xfrm>
            <a:off x="340343" y="1474505"/>
            <a:ext cx="140004" cy="1353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09B1ED4-8675-4B8D-BA53-BC6D0489BD96}"/>
              </a:ext>
            </a:extLst>
          </p:cNvPr>
          <p:cNvSpPr txBox="1"/>
          <p:nvPr/>
        </p:nvSpPr>
        <p:spPr>
          <a:xfrm>
            <a:off x="554073" y="608434"/>
            <a:ext cx="36068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/>
              <a:t>Aggregation</a:t>
            </a:r>
            <a:r>
              <a:rPr lang="nl-NL" b="1" dirty="0"/>
              <a:t> </a:t>
            </a:r>
            <a:r>
              <a:rPr lang="nl-NL" b="1" dirty="0" err="1"/>
              <a:t>and</a:t>
            </a:r>
            <a:r>
              <a:rPr lang="nl-NL" b="1" dirty="0"/>
              <a:t> </a:t>
            </a:r>
            <a:r>
              <a:rPr lang="nl-NL" b="1" dirty="0" err="1"/>
              <a:t>compositions</a:t>
            </a:r>
            <a:r>
              <a:rPr lang="nl-NL" b="1" dirty="0"/>
              <a:t> [1]</a:t>
            </a:r>
          </a:p>
          <a:p>
            <a:endParaRPr lang="nl-NL" sz="1600" b="1" dirty="0"/>
          </a:p>
          <a:p>
            <a:endParaRPr lang="en-GB" sz="1600" b="1" dirty="0"/>
          </a:p>
          <a:p>
            <a:r>
              <a:rPr lang="en-GB" sz="1400" b="1" dirty="0"/>
              <a:t>    (0..1) Aggregation</a:t>
            </a:r>
            <a:r>
              <a:rPr lang="en-GB" sz="1400" dirty="0"/>
              <a:t> implies a relationship where the child can exist independently of the parent. Example: Class (parent) and Student (child). Delete the Class and the Students still exist.</a:t>
            </a:r>
          </a:p>
          <a:p>
            <a:endParaRPr lang="en-GB" sz="1400" dirty="0"/>
          </a:p>
          <a:p>
            <a:r>
              <a:rPr lang="en-GB" sz="1400" b="1" dirty="0"/>
              <a:t>    (1..1) Composition </a:t>
            </a:r>
            <a:r>
              <a:rPr lang="en-GB" sz="1400" dirty="0"/>
              <a:t>implies a relationship where the child cannot exist independent of the parent. Example: House (parent) and Room (child). Rooms don't exist separate to a House.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A89C3BE3-D7E0-4575-B671-18DA39D5643E}"/>
              </a:ext>
            </a:extLst>
          </p:cNvPr>
          <p:cNvCxnSpPr/>
          <p:nvPr/>
        </p:nvCxnSpPr>
        <p:spPr>
          <a:xfrm flipV="1">
            <a:off x="264994" y="2901675"/>
            <a:ext cx="178898" cy="731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2426656B-7FD9-4216-B7DE-4134AA6FE507}"/>
              </a:ext>
            </a:extLst>
          </p:cNvPr>
          <p:cNvSpPr txBox="1"/>
          <p:nvPr/>
        </p:nvSpPr>
        <p:spPr>
          <a:xfrm>
            <a:off x="45300" y="3633585"/>
            <a:ext cx="17275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200" i="1" dirty="0" err="1">
                <a:solidFill>
                  <a:srgbClr val="FF0000"/>
                </a:solidFill>
              </a:rPr>
              <a:t>Placed</a:t>
            </a:r>
            <a:r>
              <a:rPr lang="nl-NL" sz="1200" i="1" dirty="0">
                <a:solidFill>
                  <a:srgbClr val="FF0000"/>
                </a:solidFill>
              </a:rPr>
              <a:t> at </a:t>
            </a:r>
            <a:r>
              <a:rPr lang="nl-NL" sz="1200" i="1" dirty="0" err="1">
                <a:solidFill>
                  <a:srgbClr val="FF0000"/>
                </a:solidFill>
              </a:rPr>
              <a:t>the</a:t>
            </a:r>
            <a:r>
              <a:rPr lang="nl-NL" sz="1200" i="1" dirty="0">
                <a:solidFill>
                  <a:srgbClr val="FF0000"/>
                </a:solidFill>
              </a:rPr>
              <a:t> </a:t>
            </a:r>
            <a:r>
              <a:rPr lang="nl-NL" sz="1200" i="1" dirty="0" err="1">
                <a:solidFill>
                  <a:srgbClr val="FF0000"/>
                </a:solidFill>
              </a:rPr>
              <a:t>parent</a:t>
            </a:r>
            <a:r>
              <a:rPr lang="nl-NL" sz="1200" i="1" dirty="0">
                <a:solidFill>
                  <a:srgbClr val="FF0000"/>
                </a:solidFill>
              </a:rPr>
              <a:t> side</a:t>
            </a:r>
            <a:endParaRPr lang="en-GB" sz="1200" i="1" dirty="0">
              <a:solidFill>
                <a:srgbClr val="FF0000"/>
              </a:solidFill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82D02EB8-24BF-48DC-A1DF-8DA9FC85476B}"/>
              </a:ext>
            </a:extLst>
          </p:cNvPr>
          <p:cNvSpPr/>
          <p:nvPr/>
        </p:nvSpPr>
        <p:spPr>
          <a:xfrm>
            <a:off x="6844475" y="4547205"/>
            <a:ext cx="1164771" cy="158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0" rtlCol="0" anchor="t"/>
          <a:lstStyle/>
          <a:p>
            <a:r>
              <a:rPr lang="en-GB" sz="800" dirty="0" err="1"/>
              <a:t>programme_id</a:t>
            </a:r>
            <a:endParaRPr lang="en-GB" sz="800" dirty="0"/>
          </a:p>
          <a:p>
            <a:r>
              <a:rPr lang="en-GB" sz="800" dirty="0" err="1"/>
              <a:t>venue_id</a:t>
            </a:r>
            <a:endParaRPr lang="en-GB" sz="800" dirty="0"/>
          </a:p>
          <a:p>
            <a:r>
              <a:rPr lang="en-GB" sz="800" dirty="0" err="1"/>
              <a:t>first_sound</a:t>
            </a:r>
            <a:endParaRPr lang="en-GB" sz="800" dirty="0"/>
          </a:p>
          <a:p>
            <a:r>
              <a:rPr lang="en-GB" sz="800" dirty="0" err="1"/>
              <a:t>programme_title</a:t>
            </a:r>
            <a:endParaRPr lang="en-GB" sz="800" dirty="0"/>
          </a:p>
          <a:p>
            <a:r>
              <a:rPr lang="en-GB" sz="800" dirty="0" err="1"/>
              <a:t>programme_provenance</a:t>
            </a:r>
            <a:endParaRPr lang="en-GB" sz="800" dirty="0"/>
          </a:p>
          <a:p>
            <a:r>
              <a:rPr lang="en-GB" sz="800" dirty="0" err="1"/>
              <a:t>programme_info</a:t>
            </a:r>
            <a:endParaRPr lang="en-GB" sz="800" dirty="0"/>
          </a:p>
          <a:p>
            <a:r>
              <a:rPr lang="en-GB" sz="800" dirty="0" err="1"/>
              <a:t>accommodation_info</a:t>
            </a:r>
            <a:endParaRPr lang="en-GB" sz="800" dirty="0"/>
          </a:p>
          <a:p>
            <a:r>
              <a:rPr lang="en-GB" sz="800" dirty="0" err="1"/>
              <a:t>programme_bookkeeping</a:t>
            </a:r>
            <a:endParaRPr lang="en-GB" sz="800" dirty="0"/>
          </a:p>
          <a:p>
            <a:r>
              <a:rPr lang="en-GB" sz="800" dirty="0" err="1"/>
              <a:t>editorial_comment</a:t>
            </a:r>
            <a:endParaRPr lang="en-GB" sz="800" dirty="0"/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F7CC513A-F881-4ED4-8C34-35FDB0633713}"/>
              </a:ext>
            </a:extLst>
          </p:cNvPr>
          <p:cNvSpPr/>
          <p:nvPr/>
        </p:nvSpPr>
        <p:spPr>
          <a:xfrm>
            <a:off x="7639087" y="4545051"/>
            <a:ext cx="313305" cy="157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</a:p>
          <a:p>
            <a:r>
              <a:rPr lang="nl-NL" sz="800" dirty="0"/>
              <a:t>PK</a:t>
            </a:r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en-GB" sz="800" dirty="0"/>
          </a:p>
        </p:txBody>
      </p:sp>
      <p:sp>
        <p:nvSpPr>
          <p:cNvPr id="78" name="Rechthoek 77">
            <a:extLst>
              <a:ext uri="{FF2B5EF4-FFF2-40B4-BE49-F238E27FC236}">
                <a16:creationId xmlns:a16="http://schemas.microsoft.com/office/drawing/2014/main" id="{0B820C58-5635-4E8A-8F3C-09ECAD2CB2C2}"/>
              </a:ext>
            </a:extLst>
          </p:cNvPr>
          <p:cNvSpPr/>
          <p:nvPr/>
        </p:nvSpPr>
        <p:spPr>
          <a:xfrm>
            <a:off x="7554619" y="297376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l-NL" sz="900" b="1" dirty="0" err="1"/>
              <a:t>tblvenueactiveperiode</a:t>
            </a:r>
            <a:endParaRPr lang="en-GB" sz="900" b="1" dirty="0"/>
          </a:p>
        </p:txBody>
      </p:sp>
      <p:sp>
        <p:nvSpPr>
          <p:cNvPr id="79" name="Rechthoek 78">
            <a:extLst>
              <a:ext uri="{FF2B5EF4-FFF2-40B4-BE49-F238E27FC236}">
                <a16:creationId xmlns:a16="http://schemas.microsoft.com/office/drawing/2014/main" id="{CAA640E1-87D3-44F8-98FE-FA3840DE69FF}"/>
              </a:ext>
            </a:extLst>
          </p:cNvPr>
          <p:cNvSpPr/>
          <p:nvPr/>
        </p:nvSpPr>
        <p:spPr>
          <a:xfrm>
            <a:off x="7554619" y="1466814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tblvenueseats</a:t>
            </a:r>
            <a:endParaRPr lang="en-GB" sz="900" b="1" dirty="0"/>
          </a:p>
        </p:txBody>
      </p:sp>
      <p:sp>
        <p:nvSpPr>
          <p:cNvPr id="80" name="Rechthoek 79">
            <a:extLst>
              <a:ext uri="{FF2B5EF4-FFF2-40B4-BE49-F238E27FC236}">
                <a16:creationId xmlns:a16="http://schemas.microsoft.com/office/drawing/2014/main" id="{0D8D0CFD-EF1B-4E00-860A-BE9DB8553BEC}"/>
              </a:ext>
            </a:extLst>
          </p:cNvPr>
          <p:cNvSpPr/>
          <p:nvPr/>
        </p:nvSpPr>
        <p:spPr>
          <a:xfrm>
            <a:off x="7554619" y="2610969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tblvenuescreens</a:t>
            </a:r>
            <a:endParaRPr lang="en-GB" sz="900" b="1" dirty="0"/>
          </a:p>
        </p:txBody>
      </p:sp>
      <p:cxnSp>
        <p:nvCxnSpPr>
          <p:cNvPr id="82" name="Verbindingslijn: gebogen 81">
            <a:extLst>
              <a:ext uri="{FF2B5EF4-FFF2-40B4-BE49-F238E27FC236}">
                <a16:creationId xmlns:a16="http://schemas.microsoft.com/office/drawing/2014/main" id="{20FB3127-3BBE-4F06-9CA2-60BB706A3047}"/>
              </a:ext>
            </a:extLst>
          </p:cNvPr>
          <p:cNvCxnSpPr>
            <a:cxnSpLocks/>
          </p:cNvCxnSpPr>
          <p:nvPr/>
        </p:nvCxnSpPr>
        <p:spPr>
          <a:xfrm flipV="1">
            <a:off x="5950215" y="706651"/>
            <a:ext cx="1604404" cy="1781050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Verbindingslijn: gebogen 82">
            <a:extLst>
              <a:ext uri="{FF2B5EF4-FFF2-40B4-BE49-F238E27FC236}">
                <a16:creationId xmlns:a16="http://schemas.microsoft.com/office/drawing/2014/main" id="{C40C432E-9857-420C-960D-BB97C759F80C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5950215" y="1908771"/>
            <a:ext cx="1368793" cy="578930"/>
          </a:xfrm>
          <a:prstGeom prst="bentConnector3">
            <a:avLst>
              <a:gd name="adj1" fmla="val 7332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Verbindingslijn: gebogen 83">
            <a:extLst>
              <a:ext uri="{FF2B5EF4-FFF2-40B4-BE49-F238E27FC236}">
                <a16:creationId xmlns:a16="http://schemas.microsoft.com/office/drawing/2014/main" id="{F3F38E69-314E-4EAE-94F9-A393F4FBC5DF}"/>
              </a:ext>
            </a:extLst>
          </p:cNvPr>
          <p:cNvCxnSpPr>
            <a:cxnSpLocks/>
          </p:cNvCxnSpPr>
          <p:nvPr/>
        </p:nvCxnSpPr>
        <p:spPr>
          <a:xfrm>
            <a:off x="5950215" y="2487701"/>
            <a:ext cx="1604403" cy="510928"/>
          </a:xfrm>
          <a:prstGeom prst="bentConnector3">
            <a:avLst>
              <a:gd name="adj1" fmla="val 7279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hoek 84">
            <a:extLst>
              <a:ext uri="{FF2B5EF4-FFF2-40B4-BE49-F238E27FC236}">
                <a16:creationId xmlns:a16="http://schemas.microsoft.com/office/drawing/2014/main" id="{93284B85-B975-4548-AE41-303DB9CA23E9}"/>
              </a:ext>
            </a:extLst>
          </p:cNvPr>
          <p:cNvSpPr/>
          <p:nvPr/>
        </p:nvSpPr>
        <p:spPr>
          <a:xfrm>
            <a:off x="7554619" y="584460"/>
            <a:ext cx="1164771" cy="752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venue_id</a:t>
            </a:r>
            <a:endParaRPr lang="en-GB" sz="800" dirty="0"/>
          </a:p>
          <a:p>
            <a:r>
              <a:rPr lang="en-GB" sz="800" dirty="0" err="1"/>
              <a:t>date_opened</a:t>
            </a:r>
            <a:endParaRPr lang="en-GB" sz="800" dirty="0"/>
          </a:p>
          <a:p>
            <a:r>
              <a:rPr lang="en-GB" sz="800" dirty="0" err="1"/>
              <a:t>date_closed</a:t>
            </a:r>
            <a:endParaRPr lang="en-GB" sz="800" dirty="0"/>
          </a:p>
          <a:p>
            <a:r>
              <a:rPr lang="en-GB" sz="800" dirty="0" err="1"/>
              <a:t>date_checked</a:t>
            </a:r>
            <a:endParaRPr lang="en-GB" sz="800" dirty="0"/>
          </a:p>
          <a:p>
            <a:r>
              <a:rPr lang="en-GB" sz="800" dirty="0" err="1"/>
              <a:t>s_order</a:t>
            </a:r>
            <a:endParaRPr lang="en-GB" sz="800" dirty="0"/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6BFB51A4-6273-48F7-ABFF-96910E746BFA}"/>
              </a:ext>
            </a:extLst>
          </p:cNvPr>
          <p:cNvSpPr/>
          <p:nvPr/>
        </p:nvSpPr>
        <p:spPr>
          <a:xfrm>
            <a:off x="7554619" y="1753898"/>
            <a:ext cx="1164771" cy="672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venue_id</a:t>
            </a:r>
            <a:endParaRPr lang="en-GB" sz="800" dirty="0"/>
          </a:p>
          <a:p>
            <a:r>
              <a:rPr lang="en-GB" sz="800" dirty="0" err="1"/>
              <a:t>seats_year</a:t>
            </a:r>
            <a:endParaRPr lang="en-GB" sz="800" dirty="0"/>
          </a:p>
          <a:p>
            <a:r>
              <a:rPr lang="en-GB" sz="800" dirty="0" err="1"/>
              <a:t>number_of_seats</a:t>
            </a:r>
            <a:endParaRPr lang="en-GB" sz="800" dirty="0"/>
          </a:p>
          <a:p>
            <a:r>
              <a:rPr lang="en-GB" sz="800" dirty="0" err="1"/>
              <a:t>s_order</a:t>
            </a:r>
            <a:endParaRPr lang="en-GB" sz="800" dirty="0"/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DD96702A-311A-4A54-8680-FC7A06AB3C8D}"/>
              </a:ext>
            </a:extLst>
          </p:cNvPr>
          <p:cNvSpPr/>
          <p:nvPr/>
        </p:nvSpPr>
        <p:spPr>
          <a:xfrm>
            <a:off x="7554619" y="2898053"/>
            <a:ext cx="1164771" cy="75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venue_id</a:t>
            </a:r>
            <a:endParaRPr lang="en-GB" sz="800" dirty="0"/>
          </a:p>
          <a:p>
            <a:r>
              <a:rPr lang="en-GB" sz="800" dirty="0" err="1"/>
              <a:t>date_opened</a:t>
            </a:r>
            <a:endParaRPr lang="en-GB" sz="800" dirty="0"/>
          </a:p>
          <a:p>
            <a:r>
              <a:rPr lang="en-GB" sz="800" dirty="0" err="1"/>
              <a:t>number_of_screens</a:t>
            </a:r>
            <a:endParaRPr lang="en-GB" sz="800" dirty="0"/>
          </a:p>
          <a:p>
            <a:r>
              <a:rPr lang="en-GB" sz="800" dirty="0"/>
              <a:t>info</a:t>
            </a:r>
          </a:p>
          <a:p>
            <a:r>
              <a:rPr lang="en-GB" sz="800" dirty="0" err="1"/>
              <a:t>s_order</a:t>
            </a:r>
            <a:endParaRPr lang="en-GB" sz="800" dirty="0"/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93A48E36-9FE6-48EC-93BA-E3662F939477}"/>
              </a:ext>
            </a:extLst>
          </p:cNvPr>
          <p:cNvSpPr txBox="1"/>
          <p:nvPr/>
        </p:nvSpPr>
        <p:spPr>
          <a:xfrm>
            <a:off x="7057881" y="493256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71111941-55A2-47E9-AEAA-E78339F412B6}"/>
              </a:ext>
            </a:extLst>
          </p:cNvPr>
          <p:cNvSpPr txBox="1"/>
          <p:nvPr/>
        </p:nvSpPr>
        <p:spPr>
          <a:xfrm>
            <a:off x="7077293" y="2820189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B0A1A2AD-8641-4410-8499-33C89D321AFB}"/>
              </a:ext>
            </a:extLst>
          </p:cNvPr>
          <p:cNvSpPr txBox="1"/>
          <p:nvPr/>
        </p:nvSpPr>
        <p:spPr>
          <a:xfrm>
            <a:off x="7077292" y="1647082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A4A45743-2AB7-4207-8460-00DA05D53B76}"/>
              </a:ext>
            </a:extLst>
          </p:cNvPr>
          <p:cNvSpPr/>
          <p:nvPr/>
        </p:nvSpPr>
        <p:spPr>
          <a:xfrm>
            <a:off x="7319008" y="624417"/>
            <a:ext cx="235611" cy="24916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95" name="Rechthoek 94">
            <a:extLst>
              <a:ext uri="{FF2B5EF4-FFF2-40B4-BE49-F238E27FC236}">
                <a16:creationId xmlns:a16="http://schemas.microsoft.com/office/drawing/2014/main" id="{AE202516-4214-43FE-857F-CC6835F83209}"/>
              </a:ext>
            </a:extLst>
          </p:cNvPr>
          <p:cNvSpPr/>
          <p:nvPr/>
        </p:nvSpPr>
        <p:spPr>
          <a:xfrm>
            <a:off x="7319008" y="1784190"/>
            <a:ext cx="235611" cy="24916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96" name="Rechthoek 95">
            <a:extLst>
              <a:ext uri="{FF2B5EF4-FFF2-40B4-BE49-F238E27FC236}">
                <a16:creationId xmlns:a16="http://schemas.microsoft.com/office/drawing/2014/main" id="{7F55CB8D-817C-438D-9ACF-98ECA6367996}"/>
              </a:ext>
            </a:extLst>
          </p:cNvPr>
          <p:cNvSpPr/>
          <p:nvPr/>
        </p:nvSpPr>
        <p:spPr>
          <a:xfrm>
            <a:off x="7319008" y="2955990"/>
            <a:ext cx="235611" cy="24916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97" name="Tekstvak 96">
            <a:extLst>
              <a:ext uri="{FF2B5EF4-FFF2-40B4-BE49-F238E27FC236}">
                <a16:creationId xmlns:a16="http://schemas.microsoft.com/office/drawing/2014/main" id="{09AB4C53-27D9-4876-877A-5109DB181650}"/>
              </a:ext>
            </a:extLst>
          </p:cNvPr>
          <p:cNvSpPr txBox="1"/>
          <p:nvPr/>
        </p:nvSpPr>
        <p:spPr>
          <a:xfrm>
            <a:off x="36738" y="6231626"/>
            <a:ext cx="66229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[1] </a:t>
            </a:r>
            <a:r>
              <a:rPr lang="en-GB" sz="900" dirty="0">
                <a:hlinkClick r:id="rId2"/>
              </a:rPr>
              <a:t>https://www.visual-paradigm.com/guide/uml-unified-modeling-language/uml-aggregation-vs-composition/</a:t>
            </a:r>
            <a:r>
              <a:rPr lang="en-GB" sz="900" dirty="0"/>
              <a:t> </a:t>
            </a:r>
          </a:p>
        </p:txBody>
      </p:sp>
      <p:sp>
        <p:nvSpPr>
          <p:cNvPr id="98" name="Ruit 97">
            <a:extLst>
              <a:ext uri="{FF2B5EF4-FFF2-40B4-BE49-F238E27FC236}">
                <a16:creationId xmlns:a16="http://schemas.microsoft.com/office/drawing/2014/main" id="{23A03E2D-6A48-4634-861B-06382E57D715}"/>
              </a:ext>
            </a:extLst>
          </p:cNvPr>
          <p:cNvSpPr/>
          <p:nvPr/>
        </p:nvSpPr>
        <p:spPr>
          <a:xfrm>
            <a:off x="8017687" y="4584516"/>
            <a:ext cx="140004" cy="13531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kstvak 102">
            <a:extLst>
              <a:ext uri="{FF2B5EF4-FFF2-40B4-BE49-F238E27FC236}">
                <a16:creationId xmlns:a16="http://schemas.microsoft.com/office/drawing/2014/main" id="{AE7C6EC3-B229-423F-B732-B0026CAC0A7B}"/>
              </a:ext>
            </a:extLst>
          </p:cNvPr>
          <p:cNvSpPr txBox="1"/>
          <p:nvPr/>
        </p:nvSpPr>
        <p:spPr>
          <a:xfrm>
            <a:off x="6011264" y="2296070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09" name="Tekstvak 108">
            <a:extLst>
              <a:ext uri="{FF2B5EF4-FFF2-40B4-BE49-F238E27FC236}">
                <a16:creationId xmlns:a16="http://schemas.microsoft.com/office/drawing/2014/main" id="{A6D7BFA9-F980-4DD3-BBB5-1A00D1FA9C10}"/>
              </a:ext>
            </a:extLst>
          </p:cNvPr>
          <p:cNvSpPr txBox="1"/>
          <p:nvPr/>
        </p:nvSpPr>
        <p:spPr>
          <a:xfrm>
            <a:off x="6023296" y="2475956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0..1 </a:t>
            </a:r>
            <a:endParaRPr lang="en-GB" sz="700" dirty="0"/>
          </a:p>
        </p:txBody>
      </p:sp>
      <p:sp>
        <p:nvSpPr>
          <p:cNvPr id="113" name="Tekstvak 112">
            <a:extLst>
              <a:ext uri="{FF2B5EF4-FFF2-40B4-BE49-F238E27FC236}">
                <a16:creationId xmlns:a16="http://schemas.microsoft.com/office/drawing/2014/main" id="{B322D408-0559-40CF-9AD4-7EDAEF7D5743}"/>
              </a:ext>
            </a:extLst>
          </p:cNvPr>
          <p:cNvSpPr txBox="1"/>
          <p:nvPr/>
        </p:nvSpPr>
        <p:spPr>
          <a:xfrm>
            <a:off x="3938420" y="4513503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0..1 </a:t>
            </a:r>
            <a:endParaRPr lang="en-GB" sz="700" dirty="0"/>
          </a:p>
        </p:txBody>
      </p:sp>
      <p:sp>
        <p:nvSpPr>
          <p:cNvPr id="115" name="Ruit 114">
            <a:extLst>
              <a:ext uri="{FF2B5EF4-FFF2-40B4-BE49-F238E27FC236}">
                <a16:creationId xmlns:a16="http://schemas.microsoft.com/office/drawing/2014/main" id="{08D0A98F-FB16-478E-9264-38CCCAC149F3}"/>
              </a:ext>
            </a:extLst>
          </p:cNvPr>
          <p:cNvSpPr/>
          <p:nvPr/>
        </p:nvSpPr>
        <p:spPr>
          <a:xfrm>
            <a:off x="10732113" y="4568379"/>
            <a:ext cx="140004" cy="1353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56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967A1B-7EE4-46E3-B964-E2DA3FAABE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863" y="1499786"/>
            <a:ext cx="11385323" cy="4065588"/>
          </a:xfrm>
        </p:spPr>
        <p:txBody>
          <a:bodyPr>
            <a:normAutofit/>
          </a:bodyPr>
          <a:lstStyle/>
          <a:p>
            <a:r>
              <a:rPr lang="en-GB" sz="1800" dirty="0"/>
              <a:t>The Cinema Context dataset does not have the full program of all films shown. At the moment is it thus not possible to reconstruct how many times a certain film has been shown. How would you change/adapt the database structure of Cinema Context and from which attribute would you derive this additional information? Explain your answer and provide an extension to the E/R and the UML diagrams. </a:t>
            </a:r>
          </a:p>
        </p:txBody>
      </p:sp>
    </p:spTree>
    <p:extLst>
      <p:ext uri="{BB962C8B-B14F-4D97-AF65-F5344CB8AC3E}">
        <p14:creationId xmlns:p14="http://schemas.microsoft.com/office/powerpoint/2010/main" val="16542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vak 9">
            <a:extLst>
              <a:ext uri="{FF2B5EF4-FFF2-40B4-BE49-F238E27FC236}">
                <a16:creationId xmlns:a16="http://schemas.microsoft.com/office/drawing/2014/main" id="{DBBD61D3-AB21-46F0-8257-973B54719B50}"/>
              </a:ext>
            </a:extLst>
          </p:cNvPr>
          <p:cNvSpPr txBox="1"/>
          <p:nvPr/>
        </p:nvSpPr>
        <p:spPr>
          <a:xfrm>
            <a:off x="8939827" y="1885198"/>
            <a:ext cx="1024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800" dirty="0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C0C26E38-75F9-4030-9D94-E6DFAF1102DB}"/>
              </a:ext>
            </a:extLst>
          </p:cNvPr>
          <p:cNvSpPr/>
          <p:nvPr/>
        </p:nvSpPr>
        <p:spPr>
          <a:xfrm>
            <a:off x="2685372" y="4312131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tbllocation</a:t>
            </a:r>
            <a:endParaRPr lang="en-GB" sz="900" b="1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5FE73FB2-7B42-4296-B034-934D15E46196}"/>
              </a:ext>
            </a:extLst>
          </p:cNvPr>
          <p:cNvSpPr/>
          <p:nvPr/>
        </p:nvSpPr>
        <p:spPr>
          <a:xfrm>
            <a:off x="6844475" y="4260121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tblprogramme</a:t>
            </a:r>
            <a:endParaRPr lang="en-GB" sz="900" b="1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518E695B-F9B6-4793-9F91-3C4E7AD4AB96}"/>
              </a:ext>
            </a:extLst>
          </p:cNvPr>
          <p:cNvSpPr/>
          <p:nvPr/>
        </p:nvSpPr>
        <p:spPr>
          <a:xfrm>
            <a:off x="10970837" y="4265063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tblfilm</a:t>
            </a:r>
            <a:endParaRPr lang="en-GB" sz="900" b="1" dirty="0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090E25F9-6A0C-4EB1-9A2F-D91B0C7934B3}"/>
              </a:ext>
            </a:extLst>
          </p:cNvPr>
          <p:cNvSpPr/>
          <p:nvPr/>
        </p:nvSpPr>
        <p:spPr>
          <a:xfrm>
            <a:off x="4770062" y="2149763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tblvenue</a:t>
            </a:r>
            <a:endParaRPr lang="en-GB" sz="900" b="1" dirty="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ECE8DCC5-B03E-43B2-B734-F365A87AD1F4}"/>
              </a:ext>
            </a:extLst>
          </p:cNvPr>
          <p:cNvSpPr/>
          <p:nvPr/>
        </p:nvSpPr>
        <p:spPr>
          <a:xfrm>
            <a:off x="8604069" y="4259044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l-NL" sz="900" b="1" dirty="0" err="1"/>
              <a:t>tblprogrammeitem</a:t>
            </a:r>
            <a:endParaRPr lang="en-GB" sz="900" b="1" dirty="0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A71EE6B1-0889-4C03-89FA-EFE8CE64F461}"/>
              </a:ext>
            </a:extLst>
          </p:cNvPr>
          <p:cNvSpPr/>
          <p:nvPr/>
        </p:nvSpPr>
        <p:spPr>
          <a:xfrm>
            <a:off x="826202" y="4313208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900" b="1" dirty="0"/>
              <a:t>     </a:t>
            </a:r>
            <a:r>
              <a:rPr lang="nl-NL" sz="900" b="1" dirty="0" err="1"/>
              <a:t>Municipalities_NL</a:t>
            </a:r>
            <a:endParaRPr lang="en-GB" sz="900" b="1" dirty="0"/>
          </a:p>
        </p:txBody>
      </p:sp>
      <p:cxnSp>
        <p:nvCxnSpPr>
          <p:cNvPr id="61" name="Verbindingslijn: gebogen 60">
            <a:extLst>
              <a:ext uri="{FF2B5EF4-FFF2-40B4-BE49-F238E27FC236}">
                <a16:creationId xmlns:a16="http://schemas.microsoft.com/office/drawing/2014/main" id="{667BA085-63FD-4ACF-BC83-34133664B532}"/>
              </a:ext>
            </a:extLst>
          </p:cNvPr>
          <p:cNvCxnSpPr>
            <a:cxnSpLocks/>
          </p:cNvCxnSpPr>
          <p:nvPr/>
        </p:nvCxnSpPr>
        <p:spPr>
          <a:xfrm flipV="1">
            <a:off x="3850143" y="2672736"/>
            <a:ext cx="1261653" cy="2012613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Verbindingslijn: gebogen 80">
            <a:extLst>
              <a:ext uri="{FF2B5EF4-FFF2-40B4-BE49-F238E27FC236}">
                <a16:creationId xmlns:a16="http://schemas.microsoft.com/office/drawing/2014/main" id="{EBD1CED3-C947-4702-AAF5-844681388A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090219" y="2630822"/>
            <a:ext cx="196944" cy="2085031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3129A16C-8453-43D0-B0B1-91CC145CD9DD}"/>
              </a:ext>
            </a:extLst>
          </p:cNvPr>
          <p:cNvCxnSpPr>
            <a:cxnSpLocks/>
          </p:cNvCxnSpPr>
          <p:nvPr/>
        </p:nvCxnSpPr>
        <p:spPr>
          <a:xfrm>
            <a:off x="8009246" y="4645206"/>
            <a:ext cx="75266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Verbindingslijn: gebogen 90">
            <a:extLst>
              <a:ext uri="{FF2B5EF4-FFF2-40B4-BE49-F238E27FC236}">
                <a16:creationId xmlns:a16="http://schemas.microsoft.com/office/drawing/2014/main" id="{E8446399-8108-436A-BD0C-858F6AF77409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9524587" y="4639901"/>
            <a:ext cx="1297670" cy="145476"/>
          </a:xfrm>
          <a:prstGeom prst="bentConnector3">
            <a:avLst>
              <a:gd name="adj1" fmla="val 7600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Verbindingslijn: gebogen 93">
            <a:extLst>
              <a:ext uri="{FF2B5EF4-FFF2-40B4-BE49-F238E27FC236}">
                <a16:creationId xmlns:a16="http://schemas.microsoft.com/office/drawing/2014/main" id="{AD47C2C5-9C2F-4651-B028-03808C17459A}"/>
              </a:ext>
            </a:extLst>
          </p:cNvPr>
          <p:cNvCxnSpPr>
            <a:cxnSpLocks/>
          </p:cNvCxnSpPr>
          <p:nvPr/>
        </p:nvCxnSpPr>
        <p:spPr>
          <a:xfrm>
            <a:off x="1971890" y="4715853"/>
            <a:ext cx="842721" cy="356890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D22B1BC3-2925-4C1B-AB48-E13913D01F17}"/>
              </a:ext>
            </a:extLst>
          </p:cNvPr>
          <p:cNvSpPr/>
          <p:nvPr/>
        </p:nvSpPr>
        <p:spPr>
          <a:xfrm>
            <a:off x="2685372" y="4599215"/>
            <a:ext cx="1164771" cy="1055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location_id</a:t>
            </a:r>
            <a:endParaRPr lang="en-GB" sz="800" dirty="0"/>
          </a:p>
          <a:p>
            <a:r>
              <a:rPr lang="en-GB" sz="800" dirty="0"/>
              <a:t>country</a:t>
            </a:r>
          </a:p>
          <a:p>
            <a:r>
              <a:rPr lang="en-GB" sz="800" dirty="0" err="1"/>
              <a:t>postal_code</a:t>
            </a:r>
            <a:endParaRPr lang="en-GB" sz="800" dirty="0"/>
          </a:p>
          <a:p>
            <a:r>
              <a:rPr lang="en-GB" sz="800" dirty="0"/>
              <a:t>geodata</a:t>
            </a:r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6BABF638-2682-4C99-9DE4-E2E8B9105289}"/>
              </a:ext>
            </a:extLst>
          </p:cNvPr>
          <p:cNvSpPr/>
          <p:nvPr/>
        </p:nvSpPr>
        <p:spPr>
          <a:xfrm>
            <a:off x="10970837" y="4552146"/>
            <a:ext cx="1164771" cy="1878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film_id</a:t>
            </a:r>
            <a:endParaRPr lang="en-GB" sz="800" dirty="0"/>
          </a:p>
          <a:p>
            <a:r>
              <a:rPr lang="en-GB" sz="800" dirty="0"/>
              <a:t>title</a:t>
            </a:r>
          </a:p>
          <a:p>
            <a:r>
              <a:rPr lang="en-GB" sz="800" dirty="0" err="1"/>
              <a:t>film_year</a:t>
            </a:r>
            <a:endParaRPr lang="en-GB" sz="800" dirty="0"/>
          </a:p>
          <a:p>
            <a:r>
              <a:rPr lang="en-GB" sz="800" dirty="0"/>
              <a:t>country</a:t>
            </a:r>
          </a:p>
          <a:p>
            <a:r>
              <a:rPr lang="en-GB" sz="800" dirty="0" err="1"/>
              <a:t>production_company</a:t>
            </a:r>
            <a:endParaRPr lang="en-GB" sz="800" dirty="0"/>
          </a:p>
          <a:p>
            <a:r>
              <a:rPr lang="en-GB" sz="800" dirty="0" err="1"/>
              <a:t>film_director</a:t>
            </a:r>
            <a:endParaRPr lang="en-GB" sz="800" dirty="0"/>
          </a:p>
          <a:p>
            <a:r>
              <a:rPr lang="en-GB" sz="800" dirty="0" err="1"/>
              <a:t>film_length</a:t>
            </a:r>
            <a:endParaRPr lang="en-GB" sz="800" dirty="0"/>
          </a:p>
          <a:p>
            <a:r>
              <a:rPr lang="en-GB" sz="800" dirty="0" err="1"/>
              <a:t>film_gauge</a:t>
            </a:r>
            <a:endParaRPr lang="en-GB" sz="800" dirty="0"/>
          </a:p>
          <a:p>
            <a:r>
              <a:rPr lang="en-GB" sz="800" dirty="0" err="1"/>
              <a:t>imdb</a:t>
            </a:r>
            <a:endParaRPr lang="en-GB" sz="800" dirty="0"/>
          </a:p>
          <a:p>
            <a:r>
              <a:rPr lang="en-GB" sz="800" dirty="0"/>
              <a:t>info</a:t>
            </a:r>
          </a:p>
          <a:p>
            <a:r>
              <a:rPr lang="en-GB" sz="800" dirty="0" err="1"/>
              <a:t>editorial_comment</a:t>
            </a:r>
            <a:endParaRPr lang="en-GB" sz="800" dirty="0"/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37AE20A2-906A-4F01-961B-31577DDFF0AA}"/>
              </a:ext>
            </a:extLst>
          </p:cNvPr>
          <p:cNvSpPr/>
          <p:nvPr/>
        </p:nvSpPr>
        <p:spPr>
          <a:xfrm>
            <a:off x="4770062" y="2436847"/>
            <a:ext cx="1164771" cy="158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venue_id</a:t>
            </a:r>
            <a:endParaRPr lang="en-GB" sz="800" dirty="0"/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 err="1"/>
              <a:t>location_id</a:t>
            </a:r>
            <a:endParaRPr lang="en-GB" sz="800" dirty="0"/>
          </a:p>
          <a:p>
            <a:r>
              <a:rPr lang="en-GB" sz="800" dirty="0"/>
              <a:t>name</a:t>
            </a:r>
          </a:p>
          <a:p>
            <a:r>
              <a:rPr lang="en-GB" sz="800" dirty="0" err="1"/>
              <a:t>venue_type</a:t>
            </a:r>
            <a:endParaRPr lang="en-GB" sz="800" dirty="0"/>
          </a:p>
          <a:p>
            <a:r>
              <a:rPr lang="en-GB" sz="800" dirty="0" err="1"/>
              <a:t>first_sound_date</a:t>
            </a:r>
            <a:endParaRPr lang="en-GB" sz="800" dirty="0"/>
          </a:p>
          <a:p>
            <a:r>
              <a:rPr lang="en-GB" sz="800" dirty="0"/>
              <a:t>info</a:t>
            </a:r>
          </a:p>
          <a:p>
            <a:r>
              <a:rPr lang="en-GB" sz="800" dirty="0" err="1"/>
              <a:t>editorial_comment</a:t>
            </a:r>
            <a:endParaRPr lang="en-GB" sz="800" dirty="0"/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1CAF388E-1EAE-4A01-BE54-D42726B6FEA1}"/>
              </a:ext>
            </a:extLst>
          </p:cNvPr>
          <p:cNvSpPr/>
          <p:nvPr/>
        </p:nvSpPr>
        <p:spPr>
          <a:xfrm>
            <a:off x="826202" y="4600292"/>
            <a:ext cx="1164771" cy="652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geom</a:t>
            </a:r>
            <a:endParaRPr lang="en-GB" sz="800" dirty="0"/>
          </a:p>
          <a:p>
            <a:r>
              <a:rPr lang="en-GB" sz="800" dirty="0" err="1"/>
              <a:t>gml_id</a:t>
            </a:r>
            <a:endParaRPr lang="en-GB" sz="800" dirty="0"/>
          </a:p>
          <a:p>
            <a:r>
              <a:rPr lang="en-GB" sz="800" dirty="0"/>
              <a:t>code</a:t>
            </a:r>
          </a:p>
          <a:p>
            <a:r>
              <a:rPr lang="en-GB" sz="800" dirty="0" err="1"/>
              <a:t>Gemeentena</a:t>
            </a:r>
            <a:endParaRPr lang="en-GB" sz="800" dirty="0"/>
          </a:p>
        </p:txBody>
      </p:sp>
      <p:sp>
        <p:nvSpPr>
          <p:cNvPr id="99" name="Tekstvak 98">
            <a:extLst>
              <a:ext uri="{FF2B5EF4-FFF2-40B4-BE49-F238E27FC236}">
                <a16:creationId xmlns:a16="http://schemas.microsoft.com/office/drawing/2014/main" id="{5A08BEE8-4522-422A-8DF6-42B50E9EF602}"/>
              </a:ext>
            </a:extLst>
          </p:cNvPr>
          <p:cNvSpPr txBox="1"/>
          <p:nvPr/>
        </p:nvSpPr>
        <p:spPr>
          <a:xfrm>
            <a:off x="4491958" y="2519361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1" name="Tekstvak 100">
            <a:extLst>
              <a:ext uri="{FF2B5EF4-FFF2-40B4-BE49-F238E27FC236}">
                <a16:creationId xmlns:a16="http://schemas.microsoft.com/office/drawing/2014/main" id="{115384D8-763D-4596-BEEF-24CA69F4E81C}"/>
              </a:ext>
            </a:extLst>
          </p:cNvPr>
          <p:cNvSpPr txBox="1"/>
          <p:nvPr/>
        </p:nvSpPr>
        <p:spPr>
          <a:xfrm>
            <a:off x="2407424" y="4891914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99AA4A98-C00F-4FA6-9F5D-E2747AB92893}"/>
              </a:ext>
            </a:extLst>
          </p:cNvPr>
          <p:cNvSpPr txBox="1"/>
          <p:nvPr/>
        </p:nvSpPr>
        <p:spPr>
          <a:xfrm>
            <a:off x="1944576" y="4552146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07" name="Tekstvak 106">
            <a:extLst>
              <a:ext uri="{FF2B5EF4-FFF2-40B4-BE49-F238E27FC236}">
                <a16:creationId xmlns:a16="http://schemas.microsoft.com/office/drawing/2014/main" id="{ADA1687D-F68B-438E-B4A2-5656D10EE92F}"/>
              </a:ext>
            </a:extLst>
          </p:cNvPr>
          <p:cNvSpPr txBox="1"/>
          <p:nvPr/>
        </p:nvSpPr>
        <p:spPr>
          <a:xfrm>
            <a:off x="6576242" y="4545179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0..* </a:t>
            </a:r>
            <a:endParaRPr lang="en-GB" sz="700" dirty="0"/>
          </a:p>
        </p:txBody>
      </p:sp>
      <p:sp>
        <p:nvSpPr>
          <p:cNvPr id="108" name="Tekstvak 107">
            <a:extLst>
              <a:ext uri="{FF2B5EF4-FFF2-40B4-BE49-F238E27FC236}">
                <a16:creationId xmlns:a16="http://schemas.microsoft.com/office/drawing/2014/main" id="{DE559817-DE7F-4FCF-8FF0-031048528EC1}"/>
              </a:ext>
            </a:extLst>
          </p:cNvPr>
          <p:cNvSpPr txBox="1"/>
          <p:nvPr/>
        </p:nvSpPr>
        <p:spPr>
          <a:xfrm>
            <a:off x="8093589" y="4462175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41D1E7B6-E212-4724-A556-520E125CFAD2}"/>
              </a:ext>
            </a:extLst>
          </p:cNvPr>
          <p:cNvSpPr txBox="1"/>
          <p:nvPr/>
        </p:nvSpPr>
        <p:spPr>
          <a:xfrm>
            <a:off x="8355841" y="4457705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111" name="Tekstvak 110">
            <a:extLst>
              <a:ext uri="{FF2B5EF4-FFF2-40B4-BE49-F238E27FC236}">
                <a16:creationId xmlns:a16="http://schemas.microsoft.com/office/drawing/2014/main" id="{DB248130-86BC-4044-A227-80446E2AA406}"/>
              </a:ext>
            </a:extLst>
          </p:cNvPr>
          <p:cNvSpPr txBox="1"/>
          <p:nvPr/>
        </p:nvSpPr>
        <p:spPr>
          <a:xfrm>
            <a:off x="10707039" y="4342210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0..1 </a:t>
            </a:r>
            <a:endParaRPr lang="en-GB" sz="700" dirty="0"/>
          </a:p>
        </p:txBody>
      </p:sp>
      <p:sp>
        <p:nvSpPr>
          <p:cNvPr id="112" name="Tekstvak 111">
            <a:extLst>
              <a:ext uri="{FF2B5EF4-FFF2-40B4-BE49-F238E27FC236}">
                <a16:creationId xmlns:a16="http://schemas.microsoft.com/office/drawing/2014/main" id="{54345010-09A6-4484-AE86-AEC798235181}"/>
              </a:ext>
            </a:extLst>
          </p:cNvPr>
          <p:cNvSpPr txBox="1"/>
          <p:nvPr/>
        </p:nvSpPr>
        <p:spPr>
          <a:xfrm>
            <a:off x="9720964" y="4603665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F0E5B857-B7C7-4001-8D71-1ABDACF68598}"/>
              </a:ext>
            </a:extLst>
          </p:cNvPr>
          <p:cNvSpPr/>
          <p:nvPr/>
        </p:nvSpPr>
        <p:spPr>
          <a:xfrm>
            <a:off x="3455317" y="4600292"/>
            <a:ext cx="313305" cy="1055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791A08D9-E8B9-4DF7-9891-0E8DCF9E9F7B}"/>
              </a:ext>
            </a:extLst>
          </p:cNvPr>
          <p:cNvSpPr/>
          <p:nvPr/>
        </p:nvSpPr>
        <p:spPr>
          <a:xfrm>
            <a:off x="5591534" y="2443055"/>
            <a:ext cx="313305" cy="157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</a:p>
          <a:p>
            <a:endParaRPr lang="nl-NL" sz="800" dirty="0"/>
          </a:p>
          <a:p>
            <a:endParaRPr lang="nl-NL" sz="800" dirty="0"/>
          </a:p>
          <a:p>
            <a:r>
              <a:rPr lang="nl-NL" sz="800" dirty="0"/>
              <a:t>PK</a:t>
            </a:r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en-GB" sz="800" dirty="0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614C688C-C2BE-49EC-AC5E-38EF002C3D68}"/>
              </a:ext>
            </a:extLst>
          </p:cNvPr>
          <p:cNvSpPr/>
          <p:nvPr/>
        </p:nvSpPr>
        <p:spPr>
          <a:xfrm>
            <a:off x="11785316" y="4550387"/>
            <a:ext cx="313305" cy="46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en-GB" sz="800" dirty="0"/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BD1AD74B-69FA-424D-BD7A-5385FC1F396A}"/>
              </a:ext>
            </a:extLst>
          </p:cNvPr>
          <p:cNvSpPr/>
          <p:nvPr/>
        </p:nvSpPr>
        <p:spPr>
          <a:xfrm>
            <a:off x="826202" y="4313242"/>
            <a:ext cx="165720" cy="178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Vrije vorm: vorm 51">
            <a:extLst>
              <a:ext uri="{FF2B5EF4-FFF2-40B4-BE49-F238E27FC236}">
                <a16:creationId xmlns:a16="http://schemas.microsoft.com/office/drawing/2014/main" id="{EC1995D3-504E-4945-9CB4-F45F0F59A158}"/>
              </a:ext>
            </a:extLst>
          </p:cNvPr>
          <p:cNvSpPr/>
          <p:nvPr/>
        </p:nvSpPr>
        <p:spPr>
          <a:xfrm>
            <a:off x="865376" y="4338345"/>
            <a:ext cx="97971" cy="123825"/>
          </a:xfrm>
          <a:custGeom>
            <a:avLst/>
            <a:gdLst>
              <a:gd name="connsiteX0" fmla="*/ 29935 w 97971"/>
              <a:gd name="connsiteY0" fmla="*/ 0 h 123825"/>
              <a:gd name="connsiteX1" fmla="*/ 0 w 97971"/>
              <a:gd name="connsiteY1" fmla="*/ 54429 h 123825"/>
              <a:gd name="connsiteX2" fmla="*/ 8164 w 97971"/>
              <a:gd name="connsiteY2" fmla="*/ 89807 h 123825"/>
              <a:gd name="connsiteX3" fmla="*/ 58510 w 97971"/>
              <a:gd name="connsiteY3" fmla="*/ 123825 h 123825"/>
              <a:gd name="connsiteX4" fmla="*/ 97971 w 97971"/>
              <a:gd name="connsiteY4" fmla="*/ 62593 h 123825"/>
              <a:gd name="connsiteX5" fmla="*/ 92528 w 97971"/>
              <a:gd name="connsiteY5" fmla="*/ 16329 h 123825"/>
              <a:gd name="connsiteX6" fmla="*/ 59871 w 97971"/>
              <a:gd name="connsiteY6" fmla="*/ 43543 h 123825"/>
              <a:gd name="connsiteX7" fmla="*/ 29935 w 97971"/>
              <a:gd name="connsiteY7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971" h="123825">
                <a:moveTo>
                  <a:pt x="29935" y="0"/>
                </a:moveTo>
                <a:lnTo>
                  <a:pt x="0" y="54429"/>
                </a:lnTo>
                <a:lnTo>
                  <a:pt x="8164" y="89807"/>
                </a:lnTo>
                <a:lnTo>
                  <a:pt x="58510" y="123825"/>
                </a:lnTo>
                <a:lnTo>
                  <a:pt x="97971" y="62593"/>
                </a:lnTo>
                <a:lnTo>
                  <a:pt x="92528" y="16329"/>
                </a:lnTo>
                <a:lnTo>
                  <a:pt x="59871" y="43543"/>
                </a:lnTo>
                <a:lnTo>
                  <a:pt x="2993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0AFC1530-DC87-4EA9-B1D4-C044456F70F0}"/>
              </a:ext>
            </a:extLst>
          </p:cNvPr>
          <p:cNvSpPr/>
          <p:nvPr/>
        </p:nvSpPr>
        <p:spPr>
          <a:xfrm>
            <a:off x="2685372" y="4311767"/>
            <a:ext cx="165720" cy="178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al 53">
            <a:extLst>
              <a:ext uri="{FF2B5EF4-FFF2-40B4-BE49-F238E27FC236}">
                <a16:creationId xmlns:a16="http://schemas.microsoft.com/office/drawing/2014/main" id="{5171E395-5262-4B30-9DC2-22080689A6DF}"/>
              </a:ext>
            </a:extLst>
          </p:cNvPr>
          <p:cNvSpPr/>
          <p:nvPr/>
        </p:nvSpPr>
        <p:spPr>
          <a:xfrm>
            <a:off x="2745410" y="4371669"/>
            <a:ext cx="45719" cy="53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it 1">
            <a:extLst>
              <a:ext uri="{FF2B5EF4-FFF2-40B4-BE49-F238E27FC236}">
                <a16:creationId xmlns:a16="http://schemas.microsoft.com/office/drawing/2014/main" id="{6EC35F13-517C-48A4-AC5D-607A5BCE0FB0}"/>
              </a:ext>
            </a:extLst>
          </p:cNvPr>
          <p:cNvSpPr/>
          <p:nvPr/>
        </p:nvSpPr>
        <p:spPr>
          <a:xfrm>
            <a:off x="5944433" y="2412433"/>
            <a:ext cx="140004" cy="13531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uit 66">
            <a:extLst>
              <a:ext uri="{FF2B5EF4-FFF2-40B4-BE49-F238E27FC236}">
                <a16:creationId xmlns:a16="http://schemas.microsoft.com/office/drawing/2014/main" id="{309D9B84-E320-423E-8519-64BE4D09617D}"/>
              </a:ext>
            </a:extLst>
          </p:cNvPr>
          <p:cNvSpPr/>
          <p:nvPr/>
        </p:nvSpPr>
        <p:spPr>
          <a:xfrm>
            <a:off x="5950215" y="2563165"/>
            <a:ext cx="140004" cy="1353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742D31DB-083E-483A-8319-C22834995CBB}"/>
              </a:ext>
            </a:extLst>
          </p:cNvPr>
          <p:cNvCxnSpPr/>
          <p:nvPr/>
        </p:nvCxnSpPr>
        <p:spPr>
          <a:xfrm>
            <a:off x="6287163" y="4715853"/>
            <a:ext cx="16811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uit 57">
            <a:extLst>
              <a:ext uri="{FF2B5EF4-FFF2-40B4-BE49-F238E27FC236}">
                <a16:creationId xmlns:a16="http://schemas.microsoft.com/office/drawing/2014/main" id="{96E0E5E3-DE31-4122-B4CF-E69B83E5F6DF}"/>
              </a:ext>
            </a:extLst>
          </p:cNvPr>
          <p:cNvSpPr/>
          <p:nvPr/>
        </p:nvSpPr>
        <p:spPr>
          <a:xfrm>
            <a:off x="3868418" y="4616888"/>
            <a:ext cx="140004" cy="1353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82D02EB8-24BF-48DC-A1DF-8DA9FC85476B}"/>
              </a:ext>
            </a:extLst>
          </p:cNvPr>
          <p:cNvSpPr/>
          <p:nvPr/>
        </p:nvSpPr>
        <p:spPr>
          <a:xfrm>
            <a:off x="6844475" y="4547205"/>
            <a:ext cx="1164771" cy="158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0" rtlCol="0" anchor="t"/>
          <a:lstStyle/>
          <a:p>
            <a:r>
              <a:rPr lang="en-GB" sz="800" dirty="0" err="1"/>
              <a:t>programme_id</a:t>
            </a:r>
            <a:endParaRPr lang="en-GB" sz="800" dirty="0"/>
          </a:p>
          <a:p>
            <a:r>
              <a:rPr lang="en-GB" sz="800" dirty="0" err="1"/>
              <a:t>venue_id</a:t>
            </a:r>
            <a:endParaRPr lang="en-GB" sz="800" dirty="0"/>
          </a:p>
          <a:p>
            <a:r>
              <a:rPr lang="en-GB" sz="800" dirty="0" err="1"/>
              <a:t>first_sound</a:t>
            </a:r>
            <a:endParaRPr lang="en-GB" sz="800" dirty="0"/>
          </a:p>
          <a:p>
            <a:r>
              <a:rPr lang="en-GB" sz="800" dirty="0" err="1"/>
              <a:t>programme_title</a:t>
            </a:r>
            <a:endParaRPr lang="en-GB" sz="800" dirty="0"/>
          </a:p>
          <a:p>
            <a:r>
              <a:rPr lang="en-GB" sz="800" dirty="0" err="1"/>
              <a:t>programme_provenance</a:t>
            </a:r>
            <a:endParaRPr lang="en-GB" sz="800" dirty="0"/>
          </a:p>
          <a:p>
            <a:r>
              <a:rPr lang="en-GB" sz="800" dirty="0" err="1"/>
              <a:t>programme_info</a:t>
            </a:r>
            <a:endParaRPr lang="en-GB" sz="800" dirty="0"/>
          </a:p>
          <a:p>
            <a:r>
              <a:rPr lang="en-GB" sz="800" dirty="0" err="1"/>
              <a:t>accommodation_info</a:t>
            </a:r>
            <a:endParaRPr lang="en-GB" sz="800" dirty="0"/>
          </a:p>
          <a:p>
            <a:r>
              <a:rPr lang="en-GB" sz="800" dirty="0" err="1"/>
              <a:t>programme_bookkeeping</a:t>
            </a:r>
            <a:endParaRPr lang="en-GB" sz="800" dirty="0"/>
          </a:p>
          <a:p>
            <a:r>
              <a:rPr lang="en-GB" sz="800" dirty="0" err="1"/>
              <a:t>editorial_comment</a:t>
            </a:r>
            <a:endParaRPr lang="en-GB" sz="800" dirty="0"/>
          </a:p>
          <a:p>
            <a:r>
              <a:rPr lang="en-GB" sz="800" dirty="0" err="1"/>
              <a:t>created_date</a:t>
            </a:r>
            <a:endParaRPr lang="en-GB" sz="800" dirty="0"/>
          </a:p>
          <a:p>
            <a:r>
              <a:rPr lang="en-GB" sz="800" dirty="0" err="1"/>
              <a:t>modified_date</a:t>
            </a:r>
            <a:endParaRPr lang="en-GB" sz="800" dirty="0"/>
          </a:p>
          <a:p>
            <a:r>
              <a:rPr lang="en-GB" sz="800" dirty="0" err="1"/>
              <a:t>user_id</a:t>
            </a:r>
            <a:endParaRPr lang="en-GB" sz="800" dirty="0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F7CC513A-F881-4ED4-8C34-35FDB0633713}"/>
              </a:ext>
            </a:extLst>
          </p:cNvPr>
          <p:cNvSpPr/>
          <p:nvPr/>
        </p:nvSpPr>
        <p:spPr>
          <a:xfrm>
            <a:off x="7639087" y="4545051"/>
            <a:ext cx="313305" cy="157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</a:p>
          <a:p>
            <a:r>
              <a:rPr lang="nl-NL" sz="800" dirty="0"/>
              <a:t>PK</a:t>
            </a:r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nl-NL" sz="800" dirty="0"/>
          </a:p>
          <a:p>
            <a:endParaRPr lang="en-GB" sz="800" dirty="0"/>
          </a:p>
        </p:txBody>
      </p:sp>
      <p:sp>
        <p:nvSpPr>
          <p:cNvPr id="78" name="Rechthoek 77">
            <a:extLst>
              <a:ext uri="{FF2B5EF4-FFF2-40B4-BE49-F238E27FC236}">
                <a16:creationId xmlns:a16="http://schemas.microsoft.com/office/drawing/2014/main" id="{0B820C58-5635-4E8A-8F3C-09ECAD2CB2C2}"/>
              </a:ext>
            </a:extLst>
          </p:cNvPr>
          <p:cNvSpPr/>
          <p:nvPr/>
        </p:nvSpPr>
        <p:spPr>
          <a:xfrm>
            <a:off x="7554619" y="297376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l-NL" sz="900" b="1" dirty="0" err="1"/>
              <a:t>tblvenueactiveperiode</a:t>
            </a:r>
            <a:endParaRPr lang="en-GB" sz="900" b="1" dirty="0"/>
          </a:p>
        </p:txBody>
      </p:sp>
      <p:sp>
        <p:nvSpPr>
          <p:cNvPr id="79" name="Rechthoek 78">
            <a:extLst>
              <a:ext uri="{FF2B5EF4-FFF2-40B4-BE49-F238E27FC236}">
                <a16:creationId xmlns:a16="http://schemas.microsoft.com/office/drawing/2014/main" id="{CAA640E1-87D3-44F8-98FE-FA3840DE69FF}"/>
              </a:ext>
            </a:extLst>
          </p:cNvPr>
          <p:cNvSpPr/>
          <p:nvPr/>
        </p:nvSpPr>
        <p:spPr>
          <a:xfrm>
            <a:off x="7554619" y="1466814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tblvenueseats</a:t>
            </a:r>
            <a:endParaRPr lang="en-GB" sz="900" b="1" dirty="0"/>
          </a:p>
        </p:txBody>
      </p:sp>
      <p:sp>
        <p:nvSpPr>
          <p:cNvPr id="80" name="Rechthoek 79">
            <a:extLst>
              <a:ext uri="{FF2B5EF4-FFF2-40B4-BE49-F238E27FC236}">
                <a16:creationId xmlns:a16="http://schemas.microsoft.com/office/drawing/2014/main" id="{0D8D0CFD-EF1B-4E00-860A-BE9DB8553BEC}"/>
              </a:ext>
            </a:extLst>
          </p:cNvPr>
          <p:cNvSpPr/>
          <p:nvPr/>
        </p:nvSpPr>
        <p:spPr>
          <a:xfrm>
            <a:off x="7554619" y="2610969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tblvenuescreens</a:t>
            </a:r>
            <a:endParaRPr lang="en-GB" sz="900" b="1" dirty="0"/>
          </a:p>
        </p:txBody>
      </p:sp>
      <p:cxnSp>
        <p:nvCxnSpPr>
          <p:cNvPr id="82" name="Verbindingslijn: gebogen 81">
            <a:extLst>
              <a:ext uri="{FF2B5EF4-FFF2-40B4-BE49-F238E27FC236}">
                <a16:creationId xmlns:a16="http://schemas.microsoft.com/office/drawing/2014/main" id="{20FB3127-3BBE-4F06-9CA2-60BB706A3047}"/>
              </a:ext>
            </a:extLst>
          </p:cNvPr>
          <p:cNvCxnSpPr>
            <a:cxnSpLocks/>
          </p:cNvCxnSpPr>
          <p:nvPr/>
        </p:nvCxnSpPr>
        <p:spPr>
          <a:xfrm flipV="1">
            <a:off x="5950215" y="706651"/>
            <a:ext cx="1604404" cy="1781050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Verbindingslijn: gebogen 82">
            <a:extLst>
              <a:ext uri="{FF2B5EF4-FFF2-40B4-BE49-F238E27FC236}">
                <a16:creationId xmlns:a16="http://schemas.microsoft.com/office/drawing/2014/main" id="{C40C432E-9857-420C-960D-BB97C759F80C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5950215" y="1908771"/>
            <a:ext cx="1368793" cy="578930"/>
          </a:xfrm>
          <a:prstGeom prst="bentConnector3">
            <a:avLst>
              <a:gd name="adj1" fmla="val 7332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Verbindingslijn: gebogen 83">
            <a:extLst>
              <a:ext uri="{FF2B5EF4-FFF2-40B4-BE49-F238E27FC236}">
                <a16:creationId xmlns:a16="http://schemas.microsoft.com/office/drawing/2014/main" id="{F3F38E69-314E-4EAE-94F9-A393F4FBC5DF}"/>
              </a:ext>
            </a:extLst>
          </p:cNvPr>
          <p:cNvCxnSpPr>
            <a:cxnSpLocks/>
          </p:cNvCxnSpPr>
          <p:nvPr/>
        </p:nvCxnSpPr>
        <p:spPr>
          <a:xfrm>
            <a:off x="5950215" y="2487701"/>
            <a:ext cx="1604403" cy="510928"/>
          </a:xfrm>
          <a:prstGeom prst="bentConnector3">
            <a:avLst>
              <a:gd name="adj1" fmla="val 7279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hoek 84">
            <a:extLst>
              <a:ext uri="{FF2B5EF4-FFF2-40B4-BE49-F238E27FC236}">
                <a16:creationId xmlns:a16="http://schemas.microsoft.com/office/drawing/2014/main" id="{93284B85-B975-4548-AE41-303DB9CA23E9}"/>
              </a:ext>
            </a:extLst>
          </p:cNvPr>
          <p:cNvSpPr/>
          <p:nvPr/>
        </p:nvSpPr>
        <p:spPr>
          <a:xfrm>
            <a:off x="7554619" y="584460"/>
            <a:ext cx="1164771" cy="752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venue_id</a:t>
            </a:r>
            <a:endParaRPr lang="en-GB" sz="800" dirty="0"/>
          </a:p>
          <a:p>
            <a:r>
              <a:rPr lang="en-GB" sz="800" dirty="0" err="1"/>
              <a:t>date_opened</a:t>
            </a:r>
            <a:endParaRPr lang="en-GB" sz="800" dirty="0"/>
          </a:p>
          <a:p>
            <a:r>
              <a:rPr lang="en-GB" sz="800" dirty="0" err="1"/>
              <a:t>date_closed</a:t>
            </a:r>
            <a:endParaRPr lang="en-GB" sz="800" dirty="0"/>
          </a:p>
          <a:p>
            <a:r>
              <a:rPr lang="en-GB" sz="800" dirty="0" err="1"/>
              <a:t>date_checked</a:t>
            </a:r>
            <a:endParaRPr lang="en-GB" sz="800" dirty="0"/>
          </a:p>
          <a:p>
            <a:r>
              <a:rPr lang="en-GB" sz="800" dirty="0" err="1"/>
              <a:t>s_order</a:t>
            </a:r>
            <a:endParaRPr lang="en-GB" sz="800" dirty="0"/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6BFB51A4-6273-48F7-ABFF-96910E746BFA}"/>
              </a:ext>
            </a:extLst>
          </p:cNvPr>
          <p:cNvSpPr/>
          <p:nvPr/>
        </p:nvSpPr>
        <p:spPr>
          <a:xfrm>
            <a:off x="7554619" y="1753898"/>
            <a:ext cx="1164771" cy="672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venue_id</a:t>
            </a:r>
            <a:endParaRPr lang="en-GB" sz="800" dirty="0"/>
          </a:p>
          <a:p>
            <a:r>
              <a:rPr lang="en-GB" sz="800" dirty="0" err="1"/>
              <a:t>seats_year</a:t>
            </a:r>
            <a:endParaRPr lang="en-GB" sz="800" dirty="0"/>
          </a:p>
          <a:p>
            <a:r>
              <a:rPr lang="en-GB" sz="800" dirty="0" err="1"/>
              <a:t>number_of_seats</a:t>
            </a:r>
            <a:endParaRPr lang="en-GB" sz="800" dirty="0"/>
          </a:p>
          <a:p>
            <a:r>
              <a:rPr lang="en-GB" sz="800" dirty="0" err="1"/>
              <a:t>s_order</a:t>
            </a:r>
            <a:endParaRPr lang="en-GB" sz="800" dirty="0"/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DD96702A-311A-4A54-8680-FC7A06AB3C8D}"/>
              </a:ext>
            </a:extLst>
          </p:cNvPr>
          <p:cNvSpPr/>
          <p:nvPr/>
        </p:nvSpPr>
        <p:spPr>
          <a:xfrm>
            <a:off x="7554619" y="2898053"/>
            <a:ext cx="1164771" cy="75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venue_id</a:t>
            </a:r>
            <a:endParaRPr lang="en-GB" sz="800" dirty="0"/>
          </a:p>
          <a:p>
            <a:r>
              <a:rPr lang="en-GB" sz="800" dirty="0" err="1"/>
              <a:t>date_opened</a:t>
            </a:r>
            <a:endParaRPr lang="en-GB" sz="800" dirty="0"/>
          </a:p>
          <a:p>
            <a:r>
              <a:rPr lang="en-GB" sz="800" dirty="0" err="1"/>
              <a:t>number_of_screens</a:t>
            </a:r>
            <a:endParaRPr lang="en-GB" sz="800" dirty="0"/>
          </a:p>
          <a:p>
            <a:r>
              <a:rPr lang="en-GB" sz="800" dirty="0"/>
              <a:t>info</a:t>
            </a:r>
          </a:p>
          <a:p>
            <a:r>
              <a:rPr lang="en-GB" sz="800" dirty="0" err="1"/>
              <a:t>s_order</a:t>
            </a:r>
            <a:endParaRPr lang="en-GB" sz="800" dirty="0"/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93A48E36-9FE6-48EC-93BA-E3662F939477}"/>
              </a:ext>
            </a:extLst>
          </p:cNvPr>
          <p:cNvSpPr txBox="1"/>
          <p:nvPr/>
        </p:nvSpPr>
        <p:spPr>
          <a:xfrm>
            <a:off x="7057881" y="493256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71111941-55A2-47E9-AEAA-E78339F412B6}"/>
              </a:ext>
            </a:extLst>
          </p:cNvPr>
          <p:cNvSpPr txBox="1"/>
          <p:nvPr/>
        </p:nvSpPr>
        <p:spPr>
          <a:xfrm>
            <a:off x="7077293" y="2820189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B0A1A2AD-8641-4410-8499-33C89D321AFB}"/>
              </a:ext>
            </a:extLst>
          </p:cNvPr>
          <p:cNvSpPr txBox="1"/>
          <p:nvPr/>
        </p:nvSpPr>
        <p:spPr>
          <a:xfrm>
            <a:off x="7077292" y="1647082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1..* </a:t>
            </a:r>
            <a:endParaRPr lang="en-GB" sz="700" dirty="0"/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A4A45743-2AB7-4207-8460-00DA05D53B76}"/>
              </a:ext>
            </a:extLst>
          </p:cNvPr>
          <p:cNvSpPr/>
          <p:nvPr/>
        </p:nvSpPr>
        <p:spPr>
          <a:xfrm>
            <a:off x="7319008" y="624417"/>
            <a:ext cx="235611" cy="24916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95" name="Rechthoek 94">
            <a:extLst>
              <a:ext uri="{FF2B5EF4-FFF2-40B4-BE49-F238E27FC236}">
                <a16:creationId xmlns:a16="http://schemas.microsoft.com/office/drawing/2014/main" id="{AE202516-4214-43FE-857F-CC6835F83209}"/>
              </a:ext>
            </a:extLst>
          </p:cNvPr>
          <p:cNvSpPr/>
          <p:nvPr/>
        </p:nvSpPr>
        <p:spPr>
          <a:xfrm>
            <a:off x="7319008" y="1784190"/>
            <a:ext cx="235611" cy="24916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96" name="Rechthoek 95">
            <a:extLst>
              <a:ext uri="{FF2B5EF4-FFF2-40B4-BE49-F238E27FC236}">
                <a16:creationId xmlns:a16="http://schemas.microsoft.com/office/drawing/2014/main" id="{7F55CB8D-817C-438D-9ACF-98ECA6367996}"/>
              </a:ext>
            </a:extLst>
          </p:cNvPr>
          <p:cNvSpPr/>
          <p:nvPr/>
        </p:nvSpPr>
        <p:spPr>
          <a:xfrm>
            <a:off x="7319008" y="2955990"/>
            <a:ext cx="235611" cy="24916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98" name="Ruit 97">
            <a:extLst>
              <a:ext uri="{FF2B5EF4-FFF2-40B4-BE49-F238E27FC236}">
                <a16:creationId xmlns:a16="http://schemas.microsoft.com/office/drawing/2014/main" id="{23A03E2D-6A48-4634-861B-06382E57D715}"/>
              </a:ext>
            </a:extLst>
          </p:cNvPr>
          <p:cNvSpPr/>
          <p:nvPr/>
        </p:nvSpPr>
        <p:spPr>
          <a:xfrm>
            <a:off x="8017687" y="4584516"/>
            <a:ext cx="140004" cy="13531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kstvak 102">
            <a:extLst>
              <a:ext uri="{FF2B5EF4-FFF2-40B4-BE49-F238E27FC236}">
                <a16:creationId xmlns:a16="http://schemas.microsoft.com/office/drawing/2014/main" id="{AE7C6EC3-B229-423F-B732-B0026CAC0A7B}"/>
              </a:ext>
            </a:extLst>
          </p:cNvPr>
          <p:cNvSpPr txBox="1"/>
          <p:nvPr/>
        </p:nvSpPr>
        <p:spPr>
          <a:xfrm>
            <a:off x="6011264" y="2296070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1..1 </a:t>
            </a:r>
            <a:endParaRPr lang="en-GB" sz="700" dirty="0"/>
          </a:p>
        </p:txBody>
      </p:sp>
      <p:sp>
        <p:nvSpPr>
          <p:cNvPr id="109" name="Tekstvak 108">
            <a:extLst>
              <a:ext uri="{FF2B5EF4-FFF2-40B4-BE49-F238E27FC236}">
                <a16:creationId xmlns:a16="http://schemas.microsoft.com/office/drawing/2014/main" id="{A6D7BFA9-F980-4DD3-BBB5-1A00D1FA9C10}"/>
              </a:ext>
            </a:extLst>
          </p:cNvPr>
          <p:cNvSpPr txBox="1"/>
          <p:nvPr/>
        </p:nvSpPr>
        <p:spPr>
          <a:xfrm>
            <a:off x="6023296" y="2475956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0..1 </a:t>
            </a:r>
            <a:endParaRPr lang="en-GB" sz="700" dirty="0"/>
          </a:p>
        </p:txBody>
      </p:sp>
      <p:sp>
        <p:nvSpPr>
          <p:cNvPr id="113" name="Tekstvak 112">
            <a:extLst>
              <a:ext uri="{FF2B5EF4-FFF2-40B4-BE49-F238E27FC236}">
                <a16:creationId xmlns:a16="http://schemas.microsoft.com/office/drawing/2014/main" id="{B322D408-0559-40CF-9AD4-7EDAEF7D5743}"/>
              </a:ext>
            </a:extLst>
          </p:cNvPr>
          <p:cNvSpPr txBox="1"/>
          <p:nvPr/>
        </p:nvSpPr>
        <p:spPr>
          <a:xfrm>
            <a:off x="3938420" y="4513503"/>
            <a:ext cx="6233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0..1 </a:t>
            </a:r>
            <a:endParaRPr lang="en-GB" sz="700" dirty="0"/>
          </a:p>
        </p:txBody>
      </p:sp>
      <p:sp>
        <p:nvSpPr>
          <p:cNvPr id="115" name="Ruit 114">
            <a:extLst>
              <a:ext uri="{FF2B5EF4-FFF2-40B4-BE49-F238E27FC236}">
                <a16:creationId xmlns:a16="http://schemas.microsoft.com/office/drawing/2014/main" id="{08D0A98F-FB16-478E-9264-38CCCAC149F3}"/>
              </a:ext>
            </a:extLst>
          </p:cNvPr>
          <p:cNvSpPr/>
          <p:nvPr/>
        </p:nvSpPr>
        <p:spPr>
          <a:xfrm>
            <a:off x="10822257" y="4572244"/>
            <a:ext cx="140004" cy="13531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Verbindingslijn: gebogen 74">
            <a:extLst>
              <a:ext uri="{FF2B5EF4-FFF2-40B4-BE49-F238E27FC236}">
                <a16:creationId xmlns:a16="http://schemas.microsoft.com/office/drawing/2014/main" id="{19E588B6-FF0F-4FD1-9EC4-6C4AF88E0FD1}"/>
              </a:ext>
            </a:extLst>
          </p:cNvPr>
          <p:cNvCxnSpPr>
            <a:cxnSpLocks/>
          </p:cNvCxnSpPr>
          <p:nvPr/>
        </p:nvCxnSpPr>
        <p:spPr>
          <a:xfrm flipV="1">
            <a:off x="9242197" y="3456071"/>
            <a:ext cx="2125950" cy="1329200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hthoek 75">
            <a:extLst>
              <a:ext uri="{FF2B5EF4-FFF2-40B4-BE49-F238E27FC236}">
                <a16:creationId xmlns:a16="http://schemas.microsoft.com/office/drawing/2014/main" id="{2D74EF86-C14E-4958-B6CD-CA7CF5CBCD37}"/>
              </a:ext>
            </a:extLst>
          </p:cNvPr>
          <p:cNvSpPr/>
          <p:nvPr/>
        </p:nvSpPr>
        <p:spPr>
          <a:xfrm>
            <a:off x="10970837" y="3056370"/>
            <a:ext cx="1164771" cy="28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 err="1"/>
              <a:t>tblfilmshown</a:t>
            </a:r>
            <a:endParaRPr lang="en-GB" sz="900" b="1" dirty="0"/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41E88257-BDBD-40CA-9F2C-74AE197F8317}"/>
              </a:ext>
            </a:extLst>
          </p:cNvPr>
          <p:cNvSpPr/>
          <p:nvPr/>
        </p:nvSpPr>
        <p:spPr>
          <a:xfrm>
            <a:off x="10970837" y="3343454"/>
            <a:ext cx="1164771" cy="63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800" dirty="0" err="1"/>
              <a:t>film_id</a:t>
            </a:r>
            <a:endParaRPr lang="en-GB" sz="800" dirty="0"/>
          </a:p>
          <a:p>
            <a:r>
              <a:rPr lang="en-GB" sz="800" dirty="0"/>
              <a:t>date</a:t>
            </a:r>
          </a:p>
          <a:p>
            <a:r>
              <a:rPr lang="en-GB" sz="800" dirty="0" err="1"/>
              <a:t>hour_start</a:t>
            </a:r>
            <a:endParaRPr lang="en-GB" sz="800" dirty="0"/>
          </a:p>
        </p:txBody>
      </p:sp>
      <p:sp>
        <p:nvSpPr>
          <p:cNvPr id="100" name="Tekstvak 99">
            <a:extLst>
              <a:ext uri="{FF2B5EF4-FFF2-40B4-BE49-F238E27FC236}">
                <a16:creationId xmlns:a16="http://schemas.microsoft.com/office/drawing/2014/main" id="{E159019C-DD15-4CF0-8A05-94266B6BF052}"/>
              </a:ext>
            </a:extLst>
          </p:cNvPr>
          <p:cNvSpPr txBox="1"/>
          <p:nvPr/>
        </p:nvSpPr>
        <p:spPr>
          <a:xfrm>
            <a:off x="10676066" y="3285377"/>
            <a:ext cx="41555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700" dirty="0"/>
              <a:t>0..* </a:t>
            </a:r>
            <a:endParaRPr lang="en-GB" sz="700" dirty="0"/>
          </a:p>
        </p:txBody>
      </p:sp>
      <p:sp>
        <p:nvSpPr>
          <p:cNvPr id="102" name="Rechthoek 101">
            <a:extLst>
              <a:ext uri="{FF2B5EF4-FFF2-40B4-BE49-F238E27FC236}">
                <a16:creationId xmlns:a16="http://schemas.microsoft.com/office/drawing/2014/main" id="{80427B4B-948A-4F13-B7A4-4C37CF5243C1}"/>
              </a:ext>
            </a:extLst>
          </p:cNvPr>
          <p:cNvSpPr/>
          <p:nvPr/>
        </p:nvSpPr>
        <p:spPr>
          <a:xfrm>
            <a:off x="11611832" y="3341694"/>
            <a:ext cx="313305" cy="46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  <a:endParaRPr lang="en-GB" sz="800" dirty="0"/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D386729A-7C47-472B-BCF5-2CE1455898A5}"/>
              </a:ext>
            </a:extLst>
          </p:cNvPr>
          <p:cNvSpPr/>
          <p:nvPr/>
        </p:nvSpPr>
        <p:spPr>
          <a:xfrm>
            <a:off x="8604069" y="4546128"/>
            <a:ext cx="1164771" cy="566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t"/>
          <a:lstStyle/>
          <a:p>
            <a:r>
              <a:rPr lang="en-GB" sz="800" dirty="0" err="1"/>
              <a:t>programme_id</a:t>
            </a:r>
            <a:endParaRPr lang="en-GB" sz="800" dirty="0"/>
          </a:p>
          <a:p>
            <a:r>
              <a:rPr lang="en-GB" sz="800" dirty="0" err="1"/>
              <a:t>film_id</a:t>
            </a:r>
            <a:endParaRPr lang="en-GB" sz="800" dirty="0"/>
          </a:p>
          <a:p>
            <a:r>
              <a:rPr lang="en-GB" sz="800" dirty="0" err="1"/>
              <a:t>live_performance</a:t>
            </a:r>
            <a:endParaRPr lang="en-GB" sz="800" dirty="0"/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3D39AC57-78DE-435A-92FD-1A184077AA6C}"/>
              </a:ext>
            </a:extLst>
          </p:cNvPr>
          <p:cNvSpPr/>
          <p:nvPr/>
        </p:nvSpPr>
        <p:spPr>
          <a:xfrm>
            <a:off x="9421002" y="4545051"/>
            <a:ext cx="313305" cy="46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800" dirty="0"/>
              <a:t>PK</a:t>
            </a:r>
          </a:p>
          <a:p>
            <a:r>
              <a:rPr lang="nl-NL" sz="800" dirty="0"/>
              <a:t>PK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81118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967A1B-7EE4-46E3-B964-E2DA3FAABE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3274" y="1755600"/>
            <a:ext cx="9723437" cy="40655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E/R is </a:t>
            </a:r>
            <a:r>
              <a:rPr lang="nl-NL" dirty="0" err="1"/>
              <a:t>dedicated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depict</a:t>
            </a:r>
            <a:r>
              <a:rPr lang="nl-NL" dirty="0"/>
              <a:t> real </a:t>
            </a:r>
            <a:r>
              <a:rPr lang="nl-NL" dirty="0" err="1"/>
              <a:t>world</a:t>
            </a:r>
            <a:r>
              <a:rPr lang="nl-NL" dirty="0"/>
              <a:t> </a:t>
            </a:r>
            <a:r>
              <a:rPr lang="nl-NL" dirty="0" err="1"/>
              <a:t>entities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develop</a:t>
            </a:r>
            <a:r>
              <a:rPr lang="nl-NL" dirty="0"/>
              <a:t> databases </a:t>
            </a:r>
            <a:r>
              <a:rPr lang="nl-NL" dirty="0" err="1"/>
              <a:t>only</a:t>
            </a:r>
            <a:endParaRPr lang="nl-NL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UML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databases, but </a:t>
            </a:r>
            <a:r>
              <a:rPr lang="nl-NL" dirty="0" err="1"/>
              <a:t>foremost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software development, </a:t>
            </a:r>
            <a:r>
              <a:rPr lang="nl-NL" dirty="0" err="1"/>
              <a:t>thus</a:t>
            </a:r>
            <a:r>
              <a:rPr lang="nl-NL" dirty="0"/>
              <a:t> more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/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it</a:t>
            </a:r>
            <a:endParaRPr lang="nl-NL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UML are more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considered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industry</a:t>
            </a:r>
            <a:r>
              <a:rPr lang="nl-NL" dirty="0"/>
              <a:t> standard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UML are more </a:t>
            </a:r>
            <a:r>
              <a:rPr lang="nl-NL" dirty="0" err="1"/>
              <a:t>structured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lean</a:t>
            </a:r>
            <a:r>
              <a:rPr lang="nl-NL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33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967A1B-7EE4-46E3-B964-E2DA3FAABE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3274" y="1755600"/>
            <a:ext cx="9723437" cy="480848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r>
              <a:rPr lang="nl-NL" sz="1600" dirty="0">
                <a:hlinkClick r:id="rId2"/>
              </a:rPr>
              <a:t>https://www.geeksforgeeks.org/difference-between-uml-and-er-diagram/</a:t>
            </a: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16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14D5938-80DC-4C1B-9128-4D36126D3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74" y="1461686"/>
            <a:ext cx="8491070" cy="426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2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967A1B-7EE4-46E3-B964-E2DA3FAABE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4453" y="2191012"/>
            <a:ext cx="2631539" cy="480848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r>
              <a:rPr lang="nl-NL" sz="1200" dirty="0">
                <a:hlinkClick r:id="rId2"/>
              </a:rPr>
              <a:t>https://www.geeksforgeeks.org/difference-between-uml-and-er-diagram/</a:t>
            </a: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l-NL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12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EE4DCE8-6B76-40B5-B79B-CB983583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29" y="827314"/>
            <a:ext cx="7086600" cy="59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7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6E1A1E4-4A6B-4DCE-8C3D-67C3E6E84360}"/>
              </a:ext>
            </a:extLst>
          </p:cNvPr>
          <p:cNvSpPr txBox="1"/>
          <p:nvPr/>
        </p:nvSpPr>
        <p:spPr>
          <a:xfrm>
            <a:off x="550863" y="1568827"/>
            <a:ext cx="6197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2.1 </a:t>
            </a:r>
            <a:r>
              <a:rPr lang="nl-NL" sz="2400" b="1" dirty="0" err="1"/>
              <a:t>Theory</a:t>
            </a:r>
            <a:r>
              <a:rPr lang="nl-NL" sz="2400" b="1" dirty="0"/>
              <a:t> – </a:t>
            </a:r>
            <a:r>
              <a:rPr lang="nl-NL" sz="2400" b="1" i="1" dirty="0"/>
              <a:t>BASICS</a:t>
            </a:r>
            <a:r>
              <a:rPr lang="nl-NL" sz="2400" b="1" dirty="0"/>
              <a:t> 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Entity / Relationship Model</a:t>
            </a:r>
          </a:p>
          <a:p>
            <a:endParaRPr lang="en-GB" sz="2400" b="1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39D75D4-746A-4D76-8214-227B384AAAAD}"/>
              </a:ext>
            </a:extLst>
          </p:cNvPr>
          <p:cNvSpPr txBox="1"/>
          <p:nvPr/>
        </p:nvSpPr>
        <p:spPr>
          <a:xfrm>
            <a:off x="857840" y="2587657"/>
            <a:ext cx="40997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err="1"/>
              <a:t>Entities</a:t>
            </a:r>
            <a:r>
              <a:rPr lang="nl-NL" dirty="0"/>
              <a:t>  - object / </a:t>
            </a:r>
            <a:r>
              <a:rPr lang="nl-NL" dirty="0" err="1"/>
              <a:t>representation</a:t>
            </a: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Relations – </a:t>
            </a:r>
            <a:r>
              <a:rPr lang="nl-NL" dirty="0" err="1"/>
              <a:t>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objects</a:t>
            </a: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err="1"/>
              <a:t>Attributes</a:t>
            </a:r>
            <a:r>
              <a:rPr lang="nl-NL" dirty="0"/>
              <a:t> – </a:t>
            </a:r>
            <a:r>
              <a:rPr lang="nl-NL" dirty="0" err="1"/>
              <a:t>characteristics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entity</a:t>
            </a:r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F23AF5B-9A63-4FAE-BD27-EFD11DF00E8F}"/>
              </a:ext>
            </a:extLst>
          </p:cNvPr>
          <p:cNvSpPr txBox="1"/>
          <p:nvPr/>
        </p:nvSpPr>
        <p:spPr>
          <a:xfrm>
            <a:off x="4374037" y="2587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B6C42062-3F09-4490-B59B-B448E63F0690}"/>
              </a:ext>
            </a:extLst>
          </p:cNvPr>
          <p:cNvSpPr/>
          <p:nvPr/>
        </p:nvSpPr>
        <p:spPr>
          <a:xfrm>
            <a:off x="5307988" y="4228234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13AA490-6F77-4ADB-8B30-FF049C63D0EC}"/>
              </a:ext>
            </a:extLst>
          </p:cNvPr>
          <p:cNvSpPr/>
          <p:nvPr/>
        </p:nvSpPr>
        <p:spPr>
          <a:xfrm>
            <a:off x="5284420" y="2535573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uit 8">
            <a:extLst>
              <a:ext uri="{FF2B5EF4-FFF2-40B4-BE49-F238E27FC236}">
                <a16:creationId xmlns:a16="http://schemas.microsoft.com/office/drawing/2014/main" id="{409EEFC2-EC50-4047-B54F-965CB348DB29}"/>
              </a:ext>
            </a:extLst>
          </p:cNvPr>
          <p:cNvSpPr/>
          <p:nvPr/>
        </p:nvSpPr>
        <p:spPr>
          <a:xfrm>
            <a:off x="5488247" y="3303504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40BBBD1-02B3-4AB2-B5B5-F2A3EA4BBB3D}"/>
              </a:ext>
            </a:extLst>
          </p:cNvPr>
          <p:cNvSpPr txBox="1"/>
          <p:nvPr/>
        </p:nvSpPr>
        <p:spPr>
          <a:xfrm>
            <a:off x="7691529" y="5264959"/>
            <a:ext cx="32199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 entity-relationship diagram for movie database</a:t>
            </a:r>
          </a:p>
          <a:p>
            <a:r>
              <a:rPr lang="en-GB" sz="11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Garcia-Molina et al., 2009  p124 figure 2</a:t>
            </a:r>
            <a:endParaRPr lang="en-GB" sz="1100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A8639B50-11C4-497F-B47E-226FBA0C74E3}"/>
              </a:ext>
            </a:extLst>
          </p:cNvPr>
          <p:cNvSpPr txBox="1"/>
          <p:nvPr/>
        </p:nvSpPr>
        <p:spPr>
          <a:xfrm>
            <a:off x="1429062" y="5631305"/>
            <a:ext cx="269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/>
              <a:t>There</a:t>
            </a:r>
            <a:r>
              <a:rPr lang="nl-NL" i="1" dirty="0"/>
              <a:t> are </a:t>
            </a:r>
            <a:r>
              <a:rPr lang="nl-NL" i="1" dirty="0" err="1"/>
              <a:t>many</a:t>
            </a:r>
            <a:r>
              <a:rPr lang="nl-NL" i="1" dirty="0"/>
              <a:t> </a:t>
            </a:r>
            <a:r>
              <a:rPr lang="nl-NL" i="1" dirty="0" err="1"/>
              <a:t>variations</a:t>
            </a:r>
            <a:r>
              <a:rPr lang="nl-NL" i="1" dirty="0"/>
              <a:t>!</a:t>
            </a:r>
            <a:endParaRPr lang="en-GB" i="1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19147A6-BD90-407E-BF46-EAA391C3EA9F}"/>
              </a:ext>
            </a:extLst>
          </p:cNvPr>
          <p:cNvSpPr/>
          <p:nvPr/>
        </p:nvSpPr>
        <p:spPr>
          <a:xfrm>
            <a:off x="7320584" y="2563743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>
                <a:solidFill>
                  <a:schemeClr val="tx1"/>
                </a:solidFill>
              </a:rPr>
              <a:t>star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149ED8E2-4EC5-4109-BAE4-41FAC203BAF6}"/>
              </a:ext>
            </a:extLst>
          </p:cNvPr>
          <p:cNvSpPr/>
          <p:nvPr/>
        </p:nvSpPr>
        <p:spPr>
          <a:xfrm>
            <a:off x="7285607" y="4102805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>
                <a:solidFill>
                  <a:schemeClr val="tx1"/>
                </a:solidFill>
              </a:rPr>
              <a:t>studio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22" name="Ruit 21">
            <a:extLst>
              <a:ext uri="{FF2B5EF4-FFF2-40B4-BE49-F238E27FC236}">
                <a16:creationId xmlns:a16="http://schemas.microsoft.com/office/drawing/2014/main" id="{078D80EC-E37C-4BE0-B52D-A580565A92E2}"/>
              </a:ext>
            </a:extLst>
          </p:cNvPr>
          <p:cNvSpPr/>
          <p:nvPr/>
        </p:nvSpPr>
        <p:spPr>
          <a:xfrm>
            <a:off x="8833552" y="2792344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stars in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F6460A26-69D3-4AB3-8E4F-84E16590944E}"/>
              </a:ext>
            </a:extLst>
          </p:cNvPr>
          <p:cNvSpPr/>
          <p:nvPr/>
        </p:nvSpPr>
        <p:spPr>
          <a:xfrm>
            <a:off x="6807196" y="1758081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>
                <a:solidFill>
                  <a:schemeClr val="tx1"/>
                </a:solidFill>
              </a:rPr>
              <a:t>name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4" name="Ruit 23">
            <a:extLst>
              <a:ext uri="{FF2B5EF4-FFF2-40B4-BE49-F238E27FC236}">
                <a16:creationId xmlns:a16="http://schemas.microsoft.com/office/drawing/2014/main" id="{84A79450-6905-480A-857D-0FA9E9BC267A}"/>
              </a:ext>
            </a:extLst>
          </p:cNvPr>
          <p:cNvSpPr/>
          <p:nvPr/>
        </p:nvSpPr>
        <p:spPr>
          <a:xfrm>
            <a:off x="8833552" y="3741741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 err="1">
                <a:solidFill>
                  <a:schemeClr val="tx1"/>
                </a:solidFill>
              </a:rPr>
              <a:t>owns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8479854B-BA9A-4649-9408-98FEF5F51AAC}"/>
              </a:ext>
            </a:extLst>
          </p:cNvPr>
          <p:cNvSpPr/>
          <p:nvPr/>
        </p:nvSpPr>
        <p:spPr>
          <a:xfrm>
            <a:off x="7921304" y="1775650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address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5A943C67-6D6B-4358-9010-1D4788CD160C}"/>
              </a:ext>
            </a:extLst>
          </p:cNvPr>
          <p:cNvSpPr/>
          <p:nvPr/>
        </p:nvSpPr>
        <p:spPr>
          <a:xfrm>
            <a:off x="7312482" y="3487770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>
                <a:solidFill>
                  <a:schemeClr val="tx1"/>
                </a:solidFill>
              </a:rPr>
              <a:t>name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06CF1225-D82D-460B-9307-A9F7F5FE0B01}"/>
              </a:ext>
            </a:extLst>
          </p:cNvPr>
          <p:cNvSpPr/>
          <p:nvPr/>
        </p:nvSpPr>
        <p:spPr>
          <a:xfrm>
            <a:off x="7300769" y="4792896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address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5EB758C-A845-413E-A58B-D84760F7AACB}"/>
              </a:ext>
            </a:extLst>
          </p:cNvPr>
          <p:cNvSpPr/>
          <p:nvPr/>
        </p:nvSpPr>
        <p:spPr>
          <a:xfrm>
            <a:off x="9996854" y="2730745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title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68EDA3EA-C6DC-4679-8561-8B59AF650B10}"/>
              </a:ext>
            </a:extLst>
          </p:cNvPr>
          <p:cNvSpPr/>
          <p:nvPr/>
        </p:nvSpPr>
        <p:spPr>
          <a:xfrm>
            <a:off x="11011009" y="2729233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year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98863738-4F94-4BA9-B50C-885F3F76DE62}"/>
              </a:ext>
            </a:extLst>
          </p:cNvPr>
          <p:cNvSpPr/>
          <p:nvPr/>
        </p:nvSpPr>
        <p:spPr>
          <a:xfrm>
            <a:off x="11009459" y="4072064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>
                <a:solidFill>
                  <a:schemeClr val="tx1"/>
                </a:solidFill>
              </a:rPr>
              <a:t>genre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7028174F-CDEF-492E-A809-04B5D2A72B28}"/>
              </a:ext>
            </a:extLst>
          </p:cNvPr>
          <p:cNvSpPr/>
          <p:nvPr/>
        </p:nvSpPr>
        <p:spPr>
          <a:xfrm>
            <a:off x="9895159" y="4161859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length</a:t>
            </a:r>
            <a:endParaRPr lang="en-GB" sz="1000" i="1" dirty="0">
              <a:solidFill>
                <a:schemeClr val="tx1"/>
              </a:solidFill>
            </a:endParaRP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B2B5939-67C8-4FCA-A7BE-3A3A88BAD59E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285607" y="2210568"/>
            <a:ext cx="276398" cy="353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13302A08-008D-4581-B395-E26037C6255B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8074965" y="2228137"/>
            <a:ext cx="324750" cy="3160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25F68BA6-056E-449E-A660-8ACFF52D0F71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 flipV="1">
            <a:off x="8324539" y="2792344"/>
            <a:ext cx="509013" cy="3317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5A89A64C-8F65-4530-9A1B-2F4E9053F420}"/>
              </a:ext>
            </a:extLst>
          </p:cNvPr>
          <p:cNvCxnSpPr>
            <a:cxnSpLocks/>
            <a:stCxn id="24" idx="1"/>
            <a:endCxn id="21" idx="3"/>
          </p:cNvCxnSpPr>
          <p:nvPr/>
        </p:nvCxnSpPr>
        <p:spPr>
          <a:xfrm flipH="1">
            <a:off x="8289562" y="4073521"/>
            <a:ext cx="543990" cy="2578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396B1DFB-51A4-4363-BA59-283C2D9191E7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flipV="1">
            <a:off x="7787585" y="3940257"/>
            <a:ext cx="3308" cy="1625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683656F8-A4F7-466C-96A8-B26CE145BB93}"/>
              </a:ext>
            </a:extLst>
          </p:cNvPr>
          <p:cNvCxnSpPr>
            <a:cxnSpLocks/>
            <a:stCxn id="27" idx="0"/>
            <a:endCxn id="21" idx="2"/>
          </p:cNvCxnSpPr>
          <p:nvPr/>
        </p:nvCxnSpPr>
        <p:spPr>
          <a:xfrm flipV="1">
            <a:off x="7779180" y="4560006"/>
            <a:ext cx="8405" cy="2328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97199579-EAEE-48F4-AD0D-5981CC25FCB6}"/>
              </a:ext>
            </a:extLst>
          </p:cNvPr>
          <p:cNvCxnSpPr>
            <a:cxnSpLocks/>
            <a:stCxn id="24" idx="3"/>
            <a:endCxn id="57" idx="1"/>
          </p:cNvCxnSpPr>
          <p:nvPr/>
        </p:nvCxnSpPr>
        <p:spPr>
          <a:xfrm flipV="1">
            <a:off x="9487841" y="3613943"/>
            <a:ext cx="980173" cy="4595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hthoek 56">
            <a:extLst>
              <a:ext uri="{FF2B5EF4-FFF2-40B4-BE49-F238E27FC236}">
                <a16:creationId xmlns:a16="http://schemas.microsoft.com/office/drawing/2014/main" id="{31C968F9-FCC5-44B0-8359-66319EB0A18E}"/>
              </a:ext>
            </a:extLst>
          </p:cNvPr>
          <p:cNvSpPr/>
          <p:nvPr/>
        </p:nvSpPr>
        <p:spPr>
          <a:xfrm>
            <a:off x="10468014" y="3385342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movies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8FCC295E-BE06-48AE-B88A-262DAF265FA3}"/>
              </a:ext>
            </a:extLst>
          </p:cNvPr>
          <p:cNvCxnSpPr>
            <a:cxnSpLocks/>
            <a:stCxn id="22" idx="3"/>
            <a:endCxn id="57" idx="1"/>
          </p:cNvCxnSpPr>
          <p:nvPr/>
        </p:nvCxnSpPr>
        <p:spPr>
          <a:xfrm>
            <a:off x="9487841" y="3124124"/>
            <a:ext cx="980173" cy="4898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EC4704FC-C799-45D0-843C-E4B4DD91A86E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0475265" y="3183232"/>
            <a:ext cx="243498" cy="2021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E23035B3-CE25-48D6-AF9D-6A313AA1F516}"/>
              </a:ext>
            </a:extLst>
          </p:cNvPr>
          <p:cNvCxnSpPr>
            <a:cxnSpLocks/>
            <a:stCxn id="29" idx="3"/>
            <a:endCxn id="57" idx="0"/>
          </p:cNvCxnSpPr>
          <p:nvPr/>
        </p:nvCxnSpPr>
        <p:spPr>
          <a:xfrm flipH="1">
            <a:off x="10969992" y="3115455"/>
            <a:ext cx="181140" cy="2698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7E8E36DA-88B1-47AE-B2AD-D2696022CAC8}"/>
              </a:ext>
            </a:extLst>
          </p:cNvPr>
          <p:cNvCxnSpPr>
            <a:cxnSpLocks/>
            <a:stCxn id="30" idx="1"/>
            <a:endCxn id="57" idx="2"/>
          </p:cNvCxnSpPr>
          <p:nvPr/>
        </p:nvCxnSpPr>
        <p:spPr>
          <a:xfrm flipH="1" flipV="1">
            <a:off x="10969992" y="3842543"/>
            <a:ext cx="179590" cy="2957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A9ACFAE4-A75E-4B4A-ACFC-F446784D1AA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0373570" y="3837075"/>
            <a:ext cx="406690" cy="3247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9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6E1A1E4-4A6B-4DCE-8C3D-67C3E6E84360}"/>
              </a:ext>
            </a:extLst>
          </p:cNvPr>
          <p:cNvSpPr txBox="1"/>
          <p:nvPr/>
        </p:nvSpPr>
        <p:spPr>
          <a:xfrm>
            <a:off x="550863" y="1568827"/>
            <a:ext cx="6187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2.1 </a:t>
            </a:r>
            <a:r>
              <a:rPr lang="nl-NL" sz="2400" b="1" dirty="0" err="1"/>
              <a:t>Theory</a:t>
            </a:r>
            <a:r>
              <a:rPr lang="nl-NL" sz="2400" b="1" dirty="0"/>
              <a:t> – </a:t>
            </a:r>
            <a:r>
              <a:rPr lang="nl-NL" sz="2400" b="1" i="1" dirty="0"/>
              <a:t>BASICS</a:t>
            </a:r>
            <a:r>
              <a:rPr lang="nl-NL" sz="2400" b="1" dirty="0"/>
              <a:t> 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Entity / Relationship Model</a:t>
            </a:r>
          </a:p>
          <a:p>
            <a:endParaRPr lang="en-GB" sz="2400" b="1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39D75D4-746A-4D76-8214-227B384AAAAD}"/>
              </a:ext>
            </a:extLst>
          </p:cNvPr>
          <p:cNvSpPr txBox="1"/>
          <p:nvPr/>
        </p:nvSpPr>
        <p:spPr>
          <a:xfrm>
            <a:off x="857840" y="2587657"/>
            <a:ext cx="38490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b="1" dirty="0" err="1"/>
              <a:t>One</a:t>
            </a:r>
            <a:r>
              <a:rPr lang="nl-NL" sz="1400" b="1" dirty="0"/>
              <a:t> </a:t>
            </a:r>
            <a:r>
              <a:rPr lang="nl-NL" sz="1400" b="1" dirty="0" err="1"/>
              <a:t>to</a:t>
            </a:r>
            <a:r>
              <a:rPr lang="nl-NL" sz="1400" b="1" dirty="0"/>
              <a:t> </a:t>
            </a:r>
            <a:r>
              <a:rPr lang="nl-NL" sz="1400" b="1" dirty="0" err="1"/>
              <a:t>one</a:t>
            </a:r>
            <a:r>
              <a:rPr lang="nl-NL" sz="1400" b="1" dirty="0"/>
              <a:t>:</a:t>
            </a:r>
            <a:r>
              <a:rPr lang="nl-NL" sz="1400" dirty="0"/>
              <a:t> </a:t>
            </a:r>
            <a:r>
              <a:rPr lang="nl-NL" sz="1400" i="1" dirty="0"/>
              <a:t>e.g. a president runs </a:t>
            </a:r>
            <a:r>
              <a:rPr lang="nl-NL" sz="1400" i="1" dirty="0" err="1"/>
              <a:t>the</a:t>
            </a:r>
            <a:r>
              <a:rPr lang="nl-NL" sz="1400" i="1" dirty="0"/>
              <a:t> studio (</a:t>
            </a:r>
            <a:r>
              <a:rPr lang="nl-NL" sz="1400" i="1" dirty="0" err="1"/>
              <a:t>assuming</a:t>
            </a:r>
            <a:r>
              <a:rPr lang="nl-NL" sz="1400" i="1" dirty="0"/>
              <a:t> </a:t>
            </a:r>
            <a:r>
              <a:rPr lang="nl-NL" sz="1400" i="1" dirty="0" err="1"/>
              <a:t>that</a:t>
            </a:r>
            <a:r>
              <a:rPr lang="nl-NL" sz="1400" i="1" dirty="0"/>
              <a:t> </a:t>
            </a:r>
            <a:r>
              <a:rPr lang="nl-NL" sz="1400" i="1" dirty="0" err="1"/>
              <a:t>each</a:t>
            </a:r>
            <a:r>
              <a:rPr lang="nl-NL" sz="1400" i="1" dirty="0"/>
              <a:t> studio has 1 president </a:t>
            </a:r>
            <a:r>
              <a:rPr lang="nl-NL" sz="1400" i="1" dirty="0" err="1"/>
              <a:t>and</a:t>
            </a:r>
            <a:r>
              <a:rPr lang="nl-NL" sz="1400" i="1" dirty="0"/>
              <a:t> </a:t>
            </a:r>
            <a:r>
              <a:rPr lang="nl-NL" sz="1400" i="1" dirty="0" err="1"/>
              <a:t>that</a:t>
            </a:r>
            <a:r>
              <a:rPr lang="nl-NL" sz="1400" i="1" dirty="0"/>
              <a:t> </a:t>
            </a:r>
            <a:r>
              <a:rPr lang="nl-NL" sz="1400" i="1" dirty="0" err="1"/>
              <a:t>every</a:t>
            </a:r>
            <a:r>
              <a:rPr lang="nl-NL" sz="1400" i="1" dirty="0"/>
              <a:t> studio is run </a:t>
            </a:r>
            <a:r>
              <a:rPr lang="nl-NL" sz="1400" i="1" dirty="0" err="1"/>
              <a:t>by</a:t>
            </a:r>
            <a:r>
              <a:rPr lang="nl-NL" sz="1400" i="1" dirty="0"/>
              <a:t> </a:t>
            </a:r>
            <a:r>
              <a:rPr lang="nl-NL" sz="1400" i="1" dirty="0" err="1"/>
              <a:t>one</a:t>
            </a:r>
            <a:r>
              <a:rPr lang="nl-NL" sz="1400" i="1" dirty="0"/>
              <a:t> president)</a:t>
            </a:r>
            <a:endParaRPr lang="nl-NL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b="1" dirty="0" err="1"/>
              <a:t>One</a:t>
            </a:r>
            <a:r>
              <a:rPr lang="nl-NL" sz="1400" b="1" dirty="0"/>
              <a:t> </a:t>
            </a:r>
            <a:r>
              <a:rPr lang="nl-NL" sz="1400" b="1" dirty="0" err="1"/>
              <a:t>to</a:t>
            </a:r>
            <a:r>
              <a:rPr lang="nl-NL" sz="1400" b="1" dirty="0"/>
              <a:t> </a:t>
            </a:r>
            <a:r>
              <a:rPr lang="nl-NL" sz="1400" b="1" dirty="0" err="1"/>
              <a:t>many</a:t>
            </a:r>
            <a:r>
              <a:rPr lang="nl-NL" sz="1400" b="1" dirty="0"/>
              <a:t> </a:t>
            </a:r>
            <a:r>
              <a:rPr lang="nl-NL" sz="1400" dirty="0"/>
              <a:t>(</a:t>
            </a:r>
            <a:r>
              <a:rPr lang="nl-NL" sz="1400" dirty="0" err="1"/>
              <a:t>parent</a:t>
            </a:r>
            <a:r>
              <a:rPr lang="nl-NL" sz="1400" dirty="0"/>
              <a:t> </a:t>
            </a:r>
            <a:r>
              <a:rPr lang="nl-NL" sz="1400" dirty="0" err="1"/>
              <a:t>child</a:t>
            </a:r>
            <a:r>
              <a:rPr lang="nl-NL" sz="1400" dirty="0"/>
              <a:t>): </a:t>
            </a:r>
            <a:r>
              <a:rPr lang="nl-NL" sz="1400" i="1" dirty="0"/>
              <a:t>e.g. </a:t>
            </a:r>
            <a:r>
              <a:rPr lang="nl-NL" sz="1400" i="1" dirty="0" err="1"/>
              <a:t>one</a:t>
            </a:r>
            <a:r>
              <a:rPr lang="nl-NL" sz="1400" i="1" dirty="0"/>
              <a:t> movie is at most </a:t>
            </a:r>
            <a:r>
              <a:rPr lang="nl-NL" sz="1400" i="1" dirty="0" err="1"/>
              <a:t>owned</a:t>
            </a:r>
            <a:r>
              <a:rPr lang="nl-NL" sz="1400" i="1" dirty="0"/>
              <a:t> </a:t>
            </a:r>
            <a:r>
              <a:rPr lang="nl-NL" sz="1400" i="1" dirty="0" err="1"/>
              <a:t>by</a:t>
            </a:r>
            <a:r>
              <a:rPr lang="nl-NL" sz="1400" i="1" dirty="0"/>
              <a:t> </a:t>
            </a:r>
            <a:r>
              <a:rPr lang="nl-NL" sz="1400" i="1" dirty="0" err="1"/>
              <a:t>one</a:t>
            </a:r>
            <a:r>
              <a:rPr lang="nl-NL" sz="1400" i="1" dirty="0"/>
              <a:t> studio. </a:t>
            </a:r>
            <a:r>
              <a:rPr lang="nl-NL" sz="1400" i="1" dirty="0" err="1"/>
              <a:t>One</a:t>
            </a:r>
            <a:r>
              <a:rPr lang="nl-NL" sz="1400" i="1" dirty="0"/>
              <a:t> studio </a:t>
            </a:r>
            <a:r>
              <a:rPr lang="nl-NL" sz="1400" i="1" dirty="0" err="1"/>
              <a:t>can</a:t>
            </a:r>
            <a:r>
              <a:rPr lang="nl-NL" sz="1400" i="1" dirty="0"/>
              <a:t> have </a:t>
            </a:r>
            <a:r>
              <a:rPr lang="nl-NL" sz="1400" i="1" dirty="0" err="1"/>
              <a:t>mutiple</a:t>
            </a:r>
            <a:r>
              <a:rPr lang="nl-NL" sz="1400" i="1" dirty="0"/>
              <a:t> </a:t>
            </a:r>
            <a:r>
              <a:rPr lang="nl-NL" sz="1400" i="1" dirty="0" err="1"/>
              <a:t>movies</a:t>
            </a:r>
            <a:endParaRPr lang="nl-NL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b="1" dirty="0" err="1"/>
              <a:t>Many</a:t>
            </a:r>
            <a:r>
              <a:rPr lang="nl-NL" sz="1400" b="1" dirty="0"/>
              <a:t> </a:t>
            </a:r>
            <a:r>
              <a:rPr lang="nl-NL" sz="1400" b="1" dirty="0" err="1"/>
              <a:t>to</a:t>
            </a:r>
            <a:r>
              <a:rPr lang="nl-NL" sz="1400" b="1" dirty="0"/>
              <a:t> </a:t>
            </a:r>
            <a:r>
              <a:rPr lang="nl-NL" sz="1400" b="1" dirty="0" err="1"/>
              <a:t>many</a:t>
            </a:r>
            <a:r>
              <a:rPr lang="nl-NL" sz="1400" b="1" dirty="0"/>
              <a:t>: </a:t>
            </a:r>
            <a:r>
              <a:rPr lang="nl-NL" sz="1400" dirty="0" err="1"/>
              <a:t>One</a:t>
            </a:r>
            <a:r>
              <a:rPr lang="nl-NL" sz="1400" dirty="0"/>
              <a:t> star </a:t>
            </a:r>
            <a:r>
              <a:rPr lang="nl-NL" sz="1400" dirty="0" err="1"/>
              <a:t>can</a:t>
            </a:r>
            <a:r>
              <a:rPr lang="nl-NL" sz="1400" dirty="0"/>
              <a:t> </a:t>
            </a:r>
            <a:r>
              <a:rPr lang="nl-NL" sz="1400" dirty="0" err="1"/>
              <a:t>perform</a:t>
            </a:r>
            <a:r>
              <a:rPr lang="nl-NL" sz="1400" dirty="0"/>
              <a:t> in multiple </a:t>
            </a:r>
            <a:r>
              <a:rPr lang="nl-NL" sz="1400" dirty="0" err="1"/>
              <a:t>movies</a:t>
            </a:r>
            <a:endParaRPr lang="en-GB" sz="14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F23AF5B-9A63-4FAE-BD27-EFD11DF00E8F}"/>
              </a:ext>
            </a:extLst>
          </p:cNvPr>
          <p:cNvSpPr txBox="1"/>
          <p:nvPr/>
        </p:nvSpPr>
        <p:spPr>
          <a:xfrm>
            <a:off x="4374037" y="2587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5C97B51-DF93-4D75-87DE-8AC7146AAC20}"/>
              </a:ext>
            </a:extLst>
          </p:cNvPr>
          <p:cNvSpPr/>
          <p:nvPr/>
        </p:nvSpPr>
        <p:spPr>
          <a:xfrm>
            <a:off x="7320584" y="2563743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>
                <a:solidFill>
                  <a:schemeClr val="tx1"/>
                </a:solidFill>
              </a:rPr>
              <a:t>star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EF0142E-749F-4783-A7C2-EC1139CC7B18}"/>
              </a:ext>
            </a:extLst>
          </p:cNvPr>
          <p:cNvSpPr/>
          <p:nvPr/>
        </p:nvSpPr>
        <p:spPr>
          <a:xfrm>
            <a:off x="7285607" y="4102805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>
                <a:solidFill>
                  <a:schemeClr val="tx1"/>
                </a:solidFill>
              </a:rPr>
              <a:t>studio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18" name="Ruit 17">
            <a:extLst>
              <a:ext uri="{FF2B5EF4-FFF2-40B4-BE49-F238E27FC236}">
                <a16:creationId xmlns:a16="http://schemas.microsoft.com/office/drawing/2014/main" id="{1EB266FE-235C-42BF-B1A6-2C8C917C4CDE}"/>
              </a:ext>
            </a:extLst>
          </p:cNvPr>
          <p:cNvSpPr/>
          <p:nvPr/>
        </p:nvSpPr>
        <p:spPr>
          <a:xfrm>
            <a:off x="8833552" y="2792344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stars in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43EDDB2A-D62E-4BFC-B16A-5A7A74226C39}"/>
              </a:ext>
            </a:extLst>
          </p:cNvPr>
          <p:cNvSpPr/>
          <p:nvPr/>
        </p:nvSpPr>
        <p:spPr>
          <a:xfrm>
            <a:off x="6807196" y="1758081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>
                <a:solidFill>
                  <a:schemeClr val="tx1"/>
                </a:solidFill>
              </a:rPr>
              <a:t>name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1" name="Ruit 20">
            <a:extLst>
              <a:ext uri="{FF2B5EF4-FFF2-40B4-BE49-F238E27FC236}">
                <a16:creationId xmlns:a16="http://schemas.microsoft.com/office/drawing/2014/main" id="{06E14C1B-2852-42EC-A982-7426F43A13F0}"/>
              </a:ext>
            </a:extLst>
          </p:cNvPr>
          <p:cNvSpPr/>
          <p:nvPr/>
        </p:nvSpPr>
        <p:spPr>
          <a:xfrm>
            <a:off x="8833552" y="3741741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 err="1">
                <a:solidFill>
                  <a:schemeClr val="tx1"/>
                </a:solidFill>
              </a:rPr>
              <a:t>owns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D0221EA9-11B5-4E7F-9A9B-94D0DE6D83BB}"/>
              </a:ext>
            </a:extLst>
          </p:cNvPr>
          <p:cNvSpPr/>
          <p:nvPr/>
        </p:nvSpPr>
        <p:spPr>
          <a:xfrm>
            <a:off x="5803006" y="3390056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>
                <a:solidFill>
                  <a:schemeClr val="tx1"/>
                </a:solidFill>
              </a:rPr>
              <a:t>…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350666CD-D2C6-49F7-B614-6771BC7911D4}"/>
              </a:ext>
            </a:extLst>
          </p:cNvPr>
          <p:cNvSpPr/>
          <p:nvPr/>
        </p:nvSpPr>
        <p:spPr>
          <a:xfrm>
            <a:off x="7312482" y="3487770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>
                <a:solidFill>
                  <a:schemeClr val="tx1"/>
                </a:solidFill>
              </a:rPr>
              <a:t>name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61F83F3-F7DE-400F-92CF-FCB28C35DFC2}"/>
              </a:ext>
            </a:extLst>
          </p:cNvPr>
          <p:cNvSpPr/>
          <p:nvPr/>
        </p:nvSpPr>
        <p:spPr>
          <a:xfrm>
            <a:off x="7300769" y="4792896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address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7FAB656F-4A5F-4C5A-AAD3-3DF89AB53DB3}"/>
              </a:ext>
            </a:extLst>
          </p:cNvPr>
          <p:cNvSpPr/>
          <p:nvPr/>
        </p:nvSpPr>
        <p:spPr>
          <a:xfrm>
            <a:off x="9996854" y="2730745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title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D440511-9F7B-4FC1-8BB3-BDD8D8C30FBB}"/>
              </a:ext>
            </a:extLst>
          </p:cNvPr>
          <p:cNvSpPr/>
          <p:nvPr/>
        </p:nvSpPr>
        <p:spPr>
          <a:xfrm>
            <a:off x="11011009" y="2729233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year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A6A22FA6-F4FB-4EF8-9479-5E086BD5A5A5}"/>
              </a:ext>
            </a:extLst>
          </p:cNvPr>
          <p:cNvSpPr/>
          <p:nvPr/>
        </p:nvSpPr>
        <p:spPr>
          <a:xfrm>
            <a:off x="11009459" y="4072064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>
                <a:solidFill>
                  <a:schemeClr val="tx1"/>
                </a:solidFill>
              </a:rPr>
              <a:t>genre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323D977-054D-438D-9529-6AB5283B2020}"/>
              </a:ext>
            </a:extLst>
          </p:cNvPr>
          <p:cNvSpPr/>
          <p:nvPr/>
        </p:nvSpPr>
        <p:spPr>
          <a:xfrm>
            <a:off x="9895159" y="4161859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length</a:t>
            </a:r>
            <a:endParaRPr lang="en-GB" sz="1000" i="1" dirty="0">
              <a:solidFill>
                <a:schemeClr val="tx1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43AE1B04-5775-4329-8404-688DE744D250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7285607" y="2210568"/>
            <a:ext cx="276398" cy="353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5CEC52F3-AF65-4900-A117-E26D2DFE520A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5956667" y="3842543"/>
            <a:ext cx="324750" cy="3160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2A659B51-3F0F-4905-A605-7DC37D70DE90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8324539" y="2792344"/>
            <a:ext cx="509013" cy="3317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D8CD4805-77C8-4BBD-87FE-4240A0596D70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>
            <a:off x="8289562" y="4073521"/>
            <a:ext cx="543990" cy="2578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C01AFE1A-2584-4F2C-9D4B-62DAAF42EE9C}"/>
              </a:ext>
            </a:extLst>
          </p:cNvPr>
          <p:cNvCxnSpPr>
            <a:cxnSpLocks/>
            <a:stCxn id="17" idx="0"/>
            <a:endCxn id="23" idx="4"/>
          </p:cNvCxnSpPr>
          <p:nvPr/>
        </p:nvCxnSpPr>
        <p:spPr>
          <a:xfrm flipV="1">
            <a:off x="7787585" y="3940257"/>
            <a:ext cx="3308" cy="1625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56854878-515B-44DD-A415-59BF157ABE27}"/>
              </a:ext>
            </a:extLst>
          </p:cNvPr>
          <p:cNvCxnSpPr>
            <a:cxnSpLocks/>
            <a:stCxn id="24" idx="0"/>
            <a:endCxn id="17" idx="2"/>
          </p:cNvCxnSpPr>
          <p:nvPr/>
        </p:nvCxnSpPr>
        <p:spPr>
          <a:xfrm flipV="1">
            <a:off x="7779180" y="4560006"/>
            <a:ext cx="8405" cy="2328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C50740D1-67BA-4BC6-9C9D-8E56B93338A4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 flipV="1">
            <a:off x="9487841" y="3613943"/>
            <a:ext cx="980173" cy="4595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hoek 35">
            <a:extLst>
              <a:ext uri="{FF2B5EF4-FFF2-40B4-BE49-F238E27FC236}">
                <a16:creationId xmlns:a16="http://schemas.microsoft.com/office/drawing/2014/main" id="{4D995206-9F65-412A-8D4D-D49652ADA749}"/>
              </a:ext>
            </a:extLst>
          </p:cNvPr>
          <p:cNvSpPr/>
          <p:nvPr/>
        </p:nvSpPr>
        <p:spPr>
          <a:xfrm>
            <a:off x="10468014" y="3385342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movies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465DDA13-7A2F-4ACE-A2E5-496FD5F43378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9487841" y="3124124"/>
            <a:ext cx="980173" cy="4898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75388C1F-EC98-422B-A7E5-3BEE05F9A93C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0475265" y="3183232"/>
            <a:ext cx="243498" cy="2021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E8571424-49F1-4789-89ED-C4919F73CB3B}"/>
              </a:ext>
            </a:extLst>
          </p:cNvPr>
          <p:cNvCxnSpPr>
            <a:cxnSpLocks/>
            <a:stCxn id="26" idx="3"/>
            <a:endCxn id="36" idx="0"/>
          </p:cNvCxnSpPr>
          <p:nvPr/>
        </p:nvCxnSpPr>
        <p:spPr>
          <a:xfrm flipH="1">
            <a:off x="10969992" y="3115455"/>
            <a:ext cx="181140" cy="2698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C3F3F39F-CD5A-47D3-8A40-DA252335CE17}"/>
              </a:ext>
            </a:extLst>
          </p:cNvPr>
          <p:cNvCxnSpPr>
            <a:cxnSpLocks/>
            <a:stCxn id="27" idx="1"/>
            <a:endCxn id="36" idx="2"/>
          </p:cNvCxnSpPr>
          <p:nvPr/>
        </p:nvCxnSpPr>
        <p:spPr>
          <a:xfrm flipH="1" flipV="1">
            <a:off x="10969992" y="3842543"/>
            <a:ext cx="179590" cy="2957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542215B1-1D87-4A70-BA04-59AF4C351D3C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373570" y="3837075"/>
            <a:ext cx="406690" cy="3247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uit 41">
            <a:extLst>
              <a:ext uri="{FF2B5EF4-FFF2-40B4-BE49-F238E27FC236}">
                <a16:creationId xmlns:a16="http://schemas.microsoft.com/office/drawing/2014/main" id="{789D3AE1-BF72-4B56-B658-C28A81793D1B}"/>
              </a:ext>
            </a:extLst>
          </p:cNvPr>
          <p:cNvSpPr/>
          <p:nvPr/>
        </p:nvSpPr>
        <p:spPr>
          <a:xfrm>
            <a:off x="6326576" y="4056322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runs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ADD5603D-8A0F-40CA-9CCA-2488453451C1}"/>
              </a:ext>
            </a:extLst>
          </p:cNvPr>
          <p:cNvSpPr/>
          <p:nvPr/>
        </p:nvSpPr>
        <p:spPr>
          <a:xfrm>
            <a:off x="5062773" y="4163185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>
                <a:solidFill>
                  <a:schemeClr val="tx1"/>
                </a:solidFill>
              </a:rPr>
              <a:t>president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F225877C-F13B-43E8-9EF4-B5D1EFB933FD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>
            <a:off x="6066728" y="4388102"/>
            <a:ext cx="259848" cy="3684"/>
          </a:xfrm>
          <a:prstGeom prst="line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5D260398-4D1E-4E61-9D1F-83B0EEB21890}"/>
              </a:ext>
            </a:extLst>
          </p:cNvPr>
          <p:cNvCxnSpPr>
            <a:cxnSpLocks/>
            <a:stCxn id="17" idx="1"/>
            <a:endCxn id="42" idx="3"/>
          </p:cNvCxnSpPr>
          <p:nvPr/>
        </p:nvCxnSpPr>
        <p:spPr>
          <a:xfrm flipH="1">
            <a:off x="6980865" y="4331406"/>
            <a:ext cx="304742" cy="56696"/>
          </a:xfrm>
          <a:prstGeom prst="line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id="{97CF72A6-B5FD-41DB-B6AD-9928B9695934}"/>
              </a:ext>
            </a:extLst>
          </p:cNvPr>
          <p:cNvSpPr/>
          <p:nvPr/>
        </p:nvSpPr>
        <p:spPr>
          <a:xfrm>
            <a:off x="4661558" y="3368117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>
                <a:solidFill>
                  <a:schemeClr val="tx1"/>
                </a:solidFill>
              </a:rPr>
              <a:t>name</a:t>
            </a:r>
            <a:endParaRPr lang="en-GB" sz="1000" i="1" dirty="0">
              <a:solidFill>
                <a:schemeClr val="tx1"/>
              </a:solidFill>
            </a:endParaRPr>
          </a:p>
        </p:txBody>
      </p: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52399C6A-5D31-409E-92A7-F309CCF595B8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5139969" y="3820604"/>
            <a:ext cx="276398" cy="353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95817B1B-78AC-4A95-8279-F89D768FD10E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8289562" y="4073521"/>
            <a:ext cx="543990" cy="257885"/>
          </a:xfrm>
          <a:prstGeom prst="line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vak 52">
            <a:extLst>
              <a:ext uri="{FF2B5EF4-FFF2-40B4-BE49-F238E27FC236}">
                <a16:creationId xmlns:a16="http://schemas.microsoft.com/office/drawing/2014/main" id="{54EEE2FE-6601-462C-ACCD-0BE70FA7121E}"/>
              </a:ext>
            </a:extLst>
          </p:cNvPr>
          <p:cNvSpPr txBox="1"/>
          <p:nvPr/>
        </p:nvSpPr>
        <p:spPr>
          <a:xfrm>
            <a:off x="864042" y="5494943"/>
            <a:ext cx="44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b="1" dirty="0" err="1"/>
              <a:t>keys</a:t>
            </a:r>
            <a:r>
              <a:rPr lang="nl-NL" sz="1400" dirty="0"/>
              <a:t> of </a:t>
            </a:r>
            <a:r>
              <a:rPr lang="nl-NL" sz="1400" dirty="0" err="1"/>
              <a:t>an</a:t>
            </a:r>
            <a:r>
              <a:rPr lang="nl-NL" sz="1400" dirty="0"/>
              <a:t> </a:t>
            </a:r>
            <a:r>
              <a:rPr lang="nl-NL" sz="1400" dirty="0" err="1"/>
              <a:t>entity</a:t>
            </a:r>
            <a:r>
              <a:rPr lang="nl-NL" sz="1400" dirty="0"/>
              <a:t> are </a:t>
            </a:r>
            <a:r>
              <a:rPr lang="nl-NL" sz="1400" dirty="0" err="1"/>
              <a:t>one</a:t>
            </a:r>
            <a:r>
              <a:rPr lang="nl-NL" sz="1400" dirty="0"/>
              <a:t> or more </a:t>
            </a:r>
            <a:r>
              <a:rPr lang="nl-NL" sz="1400" dirty="0" err="1"/>
              <a:t>attributes</a:t>
            </a:r>
            <a:r>
              <a:rPr lang="nl-NL" sz="1400" dirty="0"/>
              <a:t> </a:t>
            </a:r>
            <a:r>
              <a:rPr lang="nl-NL" sz="1400" dirty="0" err="1"/>
              <a:t>that</a:t>
            </a:r>
            <a:r>
              <a:rPr lang="nl-NL" sz="1400" dirty="0"/>
              <a:t> are </a:t>
            </a:r>
            <a:r>
              <a:rPr lang="nl-NL" sz="1400" dirty="0" err="1"/>
              <a:t>unique</a:t>
            </a:r>
            <a:r>
              <a:rPr lang="nl-NL" sz="1400" dirty="0"/>
              <a:t> </a:t>
            </a:r>
            <a:endParaRPr lang="en-GB" sz="1400" dirty="0"/>
          </a:p>
        </p:txBody>
      </p:sp>
      <p:sp>
        <p:nvSpPr>
          <p:cNvPr id="54" name="Ovaal 53">
            <a:extLst>
              <a:ext uri="{FF2B5EF4-FFF2-40B4-BE49-F238E27FC236}">
                <a16:creationId xmlns:a16="http://schemas.microsoft.com/office/drawing/2014/main" id="{F442FCAD-097A-44C5-9DA8-A52FE0B6BB02}"/>
              </a:ext>
            </a:extLst>
          </p:cNvPr>
          <p:cNvSpPr/>
          <p:nvPr/>
        </p:nvSpPr>
        <p:spPr>
          <a:xfrm>
            <a:off x="7950460" y="1758081"/>
            <a:ext cx="956821" cy="4524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1000" i="1" dirty="0" err="1">
                <a:solidFill>
                  <a:schemeClr val="tx1"/>
                </a:solidFill>
              </a:rPr>
              <a:t>address</a:t>
            </a:r>
            <a:endParaRPr lang="en-GB" sz="1000" i="1" dirty="0">
              <a:solidFill>
                <a:schemeClr val="tx1"/>
              </a:solidFill>
            </a:endParaRPr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02CE01EB-98D4-437D-9383-6BCD0BA9A68C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8040416" y="2210568"/>
            <a:ext cx="388455" cy="3531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3258A250-8D4A-4AD9-9870-C22445DF5757}"/>
              </a:ext>
            </a:extLst>
          </p:cNvPr>
          <p:cNvCxnSpPr>
            <a:cxnSpLocks/>
          </p:cNvCxnSpPr>
          <p:nvPr/>
        </p:nvCxnSpPr>
        <p:spPr>
          <a:xfrm flipH="1">
            <a:off x="6091659" y="4391786"/>
            <a:ext cx="259848" cy="368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39A36994-A84C-4AE0-A423-1AAC3A9F05EF}"/>
              </a:ext>
            </a:extLst>
          </p:cNvPr>
          <p:cNvCxnSpPr>
            <a:cxnSpLocks/>
          </p:cNvCxnSpPr>
          <p:nvPr/>
        </p:nvCxnSpPr>
        <p:spPr>
          <a:xfrm flipH="1">
            <a:off x="6968442" y="4330985"/>
            <a:ext cx="304742" cy="56696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D028E442-4EDE-4D57-B0DB-DADE9355055B}"/>
              </a:ext>
            </a:extLst>
          </p:cNvPr>
          <p:cNvCxnSpPr/>
          <p:nvPr/>
        </p:nvCxnSpPr>
        <p:spPr>
          <a:xfrm>
            <a:off x="7133236" y="2099448"/>
            <a:ext cx="290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6EA29F1C-5550-4245-91BA-C7C122662B6E}"/>
              </a:ext>
            </a:extLst>
          </p:cNvPr>
          <p:cNvCxnSpPr/>
          <p:nvPr/>
        </p:nvCxnSpPr>
        <p:spPr>
          <a:xfrm>
            <a:off x="4987598" y="3697674"/>
            <a:ext cx="290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BC15DC2F-641F-4ED0-BDF5-CDA07F0C465B}"/>
              </a:ext>
            </a:extLst>
          </p:cNvPr>
          <p:cNvCxnSpPr/>
          <p:nvPr/>
        </p:nvCxnSpPr>
        <p:spPr>
          <a:xfrm>
            <a:off x="7650493" y="3798327"/>
            <a:ext cx="290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F2C209C4-CA01-499E-8F5C-DFA3ADEA5AC0}"/>
              </a:ext>
            </a:extLst>
          </p:cNvPr>
          <p:cNvCxnSpPr/>
          <p:nvPr/>
        </p:nvCxnSpPr>
        <p:spPr>
          <a:xfrm>
            <a:off x="10329980" y="3028356"/>
            <a:ext cx="290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135F542A-DE3A-4205-80B7-7D9703A8C9AE}"/>
              </a:ext>
            </a:extLst>
          </p:cNvPr>
          <p:cNvCxnSpPr/>
          <p:nvPr/>
        </p:nvCxnSpPr>
        <p:spPr>
          <a:xfrm>
            <a:off x="11342584" y="3028356"/>
            <a:ext cx="290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8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4F23AF5B-9A63-4FAE-BD27-EFD11DF00E8F}"/>
              </a:ext>
            </a:extLst>
          </p:cNvPr>
          <p:cNvSpPr txBox="1"/>
          <p:nvPr/>
        </p:nvSpPr>
        <p:spPr>
          <a:xfrm>
            <a:off x="4374037" y="2587657"/>
            <a:ext cx="864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800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5C97B51-DF93-4D75-87DE-8AC7146AAC20}"/>
              </a:ext>
            </a:extLst>
          </p:cNvPr>
          <p:cNvSpPr/>
          <p:nvPr/>
        </p:nvSpPr>
        <p:spPr>
          <a:xfrm>
            <a:off x="4912531" y="3434306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43AE1B04-5775-4329-8404-688DE744D250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306222" y="2896413"/>
            <a:ext cx="751258" cy="5325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id="{97CF72A6-B5FD-41DB-B6AD-9928B9695934}"/>
              </a:ext>
            </a:extLst>
          </p:cNvPr>
          <p:cNvSpPr/>
          <p:nvPr/>
        </p:nvSpPr>
        <p:spPr>
          <a:xfrm>
            <a:off x="3568752" y="261986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9252FE1D-B3AB-4EA9-BDF6-ACE0A6BB94BA}"/>
              </a:ext>
            </a:extLst>
          </p:cNvPr>
          <p:cNvSpPr/>
          <p:nvPr/>
        </p:nvSpPr>
        <p:spPr>
          <a:xfrm>
            <a:off x="3596555" y="347573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location_id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DBC7849F-FCD2-40C3-827D-02EF8D54D037}"/>
              </a:ext>
            </a:extLst>
          </p:cNvPr>
          <p:cNvSpPr/>
          <p:nvPr/>
        </p:nvSpPr>
        <p:spPr>
          <a:xfrm>
            <a:off x="3568752" y="3045999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name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CC91DC55-6124-467B-B5C7-5177D0F66305}"/>
              </a:ext>
            </a:extLst>
          </p:cNvPr>
          <p:cNvSpPr/>
          <p:nvPr/>
        </p:nvSpPr>
        <p:spPr>
          <a:xfrm>
            <a:off x="6364509" y="344933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venue_type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BCBA996D-D2EF-43EA-8F4D-E35C752D16B3}"/>
              </a:ext>
            </a:extLst>
          </p:cNvPr>
          <p:cNvSpPr/>
          <p:nvPr/>
        </p:nvSpPr>
        <p:spPr>
          <a:xfrm>
            <a:off x="6385208" y="213097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info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61" name="Ovaal 60">
            <a:extLst>
              <a:ext uri="{FF2B5EF4-FFF2-40B4-BE49-F238E27FC236}">
                <a16:creationId xmlns:a16="http://schemas.microsoft.com/office/drawing/2014/main" id="{3F5913A3-03D2-4735-9A53-03728AE7CB39}"/>
              </a:ext>
            </a:extLst>
          </p:cNvPr>
          <p:cNvSpPr/>
          <p:nvPr/>
        </p:nvSpPr>
        <p:spPr>
          <a:xfrm>
            <a:off x="3627631" y="221990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editorial_comment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67" name="Ovaal 66">
            <a:extLst>
              <a:ext uri="{FF2B5EF4-FFF2-40B4-BE49-F238E27FC236}">
                <a16:creationId xmlns:a16="http://schemas.microsoft.com/office/drawing/2014/main" id="{C4A818D5-97C8-4EFD-9AB2-B8111B3DC497}"/>
              </a:ext>
            </a:extLst>
          </p:cNvPr>
          <p:cNvSpPr/>
          <p:nvPr/>
        </p:nvSpPr>
        <p:spPr>
          <a:xfrm>
            <a:off x="3183724" y="385952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created_date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60D699B8-525F-4E18-BB47-781148B3219B}"/>
              </a:ext>
            </a:extLst>
          </p:cNvPr>
          <p:cNvSpPr/>
          <p:nvPr/>
        </p:nvSpPr>
        <p:spPr>
          <a:xfrm>
            <a:off x="6404756" y="303188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modified_date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6A328B4C-ECF1-4BA9-A9DD-1CCC854477BA}"/>
              </a:ext>
            </a:extLst>
          </p:cNvPr>
          <p:cNvSpPr/>
          <p:nvPr/>
        </p:nvSpPr>
        <p:spPr>
          <a:xfrm>
            <a:off x="6404756" y="261986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user_id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4E210633-3CC0-44C2-B247-6D370D2EF4BC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4365101" y="2496455"/>
            <a:ext cx="746174" cy="9325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AC5A0625-2EA3-4655-862C-07A7C8F32207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5586507" y="2407529"/>
            <a:ext cx="925231" cy="10161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7FBA7C76-F546-4910-BE8C-4790701EF6D1}"/>
              </a:ext>
            </a:extLst>
          </p:cNvPr>
          <p:cNvCxnSpPr>
            <a:cxnSpLocks/>
            <a:stCxn id="69" idx="3"/>
            <a:endCxn id="16" idx="3"/>
          </p:cNvCxnSpPr>
          <p:nvPr/>
        </p:nvCxnSpPr>
        <p:spPr>
          <a:xfrm flipH="1">
            <a:off x="5916486" y="2896413"/>
            <a:ext cx="614800" cy="7664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BD91E946-1D4F-4EA6-836A-CA839376F5D4}"/>
              </a:ext>
            </a:extLst>
          </p:cNvPr>
          <p:cNvCxnSpPr>
            <a:cxnSpLocks/>
            <a:stCxn id="68" idx="3"/>
            <a:endCxn id="16" idx="3"/>
          </p:cNvCxnSpPr>
          <p:nvPr/>
        </p:nvCxnSpPr>
        <p:spPr>
          <a:xfrm flipH="1">
            <a:off x="5916486" y="3308435"/>
            <a:ext cx="614800" cy="3544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965E3B1F-F7FF-49E5-B309-362916115DE3}"/>
              </a:ext>
            </a:extLst>
          </p:cNvPr>
          <p:cNvCxnSpPr>
            <a:cxnSpLocks/>
            <a:stCxn id="59" idx="2"/>
            <a:endCxn id="16" idx="3"/>
          </p:cNvCxnSpPr>
          <p:nvPr/>
        </p:nvCxnSpPr>
        <p:spPr>
          <a:xfrm flipH="1">
            <a:off x="5916486" y="3611337"/>
            <a:ext cx="448023" cy="5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2BCCEE5C-1583-4000-80AF-12CC4B7DFBF2}"/>
              </a:ext>
            </a:extLst>
          </p:cNvPr>
          <p:cNvCxnSpPr>
            <a:cxnSpLocks/>
            <a:stCxn id="56" idx="6"/>
            <a:endCxn id="16" idx="1"/>
          </p:cNvCxnSpPr>
          <p:nvPr/>
        </p:nvCxnSpPr>
        <p:spPr>
          <a:xfrm>
            <a:off x="4432752" y="3207999"/>
            <a:ext cx="479779" cy="4549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90623C31-2562-4179-8CC4-C49FEABBCB6D}"/>
              </a:ext>
            </a:extLst>
          </p:cNvPr>
          <p:cNvCxnSpPr>
            <a:cxnSpLocks/>
            <a:stCxn id="52" idx="6"/>
            <a:endCxn id="16" idx="1"/>
          </p:cNvCxnSpPr>
          <p:nvPr/>
        </p:nvCxnSpPr>
        <p:spPr>
          <a:xfrm>
            <a:off x="4460555" y="3637735"/>
            <a:ext cx="451976" cy="251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7C9240BB-1E24-43C0-8A00-736AE6763D70}"/>
              </a:ext>
            </a:extLst>
          </p:cNvPr>
          <p:cNvCxnSpPr>
            <a:cxnSpLocks/>
            <a:stCxn id="67" idx="7"/>
            <a:endCxn id="16" idx="1"/>
          </p:cNvCxnSpPr>
          <p:nvPr/>
        </p:nvCxnSpPr>
        <p:spPr>
          <a:xfrm flipV="1">
            <a:off x="3921194" y="3662907"/>
            <a:ext cx="991337" cy="244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hthoek 182">
            <a:extLst>
              <a:ext uri="{FF2B5EF4-FFF2-40B4-BE49-F238E27FC236}">
                <a16:creationId xmlns:a16="http://schemas.microsoft.com/office/drawing/2014/main" id="{E04054A6-87A1-43A2-A163-9B345099B6D7}"/>
              </a:ext>
            </a:extLst>
          </p:cNvPr>
          <p:cNvSpPr/>
          <p:nvPr/>
        </p:nvSpPr>
        <p:spPr>
          <a:xfrm>
            <a:off x="4804557" y="1219529"/>
            <a:ext cx="1140319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tblvenuescreen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184" name="Rechte verbindingslijn 183">
            <a:extLst>
              <a:ext uri="{FF2B5EF4-FFF2-40B4-BE49-F238E27FC236}">
                <a16:creationId xmlns:a16="http://schemas.microsoft.com/office/drawing/2014/main" id="{77E17DAD-1EF7-473A-A13C-DE5363526B9F}"/>
              </a:ext>
            </a:extLst>
          </p:cNvPr>
          <p:cNvCxnSpPr>
            <a:cxnSpLocks/>
            <a:stCxn id="185" idx="5"/>
            <a:endCxn id="183" idx="1"/>
          </p:cNvCxnSpPr>
          <p:nvPr/>
        </p:nvCxnSpPr>
        <p:spPr>
          <a:xfrm>
            <a:off x="4253170" y="694705"/>
            <a:ext cx="551387" cy="753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Ovaal 184">
            <a:extLst>
              <a:ext uri="{FF2B5EF4-FFF2-40B4-BE49-F238E27FC236}">
                <a16:creationId xmlns:a16="http://schemas.microsoft.com/office/drawing/2014/main" id="{0DAB6D63-DAF6-4F30-BA6F-9A8154A5E592}"/>
              </a:ext>
            </a:extLst>
          </p:cNvPr>
          <p:cNvSpPr/>
          <p:nvPr/>
        </p:nvSpPr>
        <p:spPr>
          <a:xfrm>
            <a:off x="3515700" y="41815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187" name="Ovaal 186">
            <a:extLst>
              <a:ext uri="{FF2B5EF4-FFF2-40B4-BE49-F238E27FC236}">
                <a16:creationId xmlns:a16="http://schemas.microsoft.com/office/drawing/2014/main" id="{034099A8-F0FF-4CC9-9FC7-2613DD6795FA}"/>
              </a:ext>
            </a:extLst>
          </p:cNvPr>
          <p:cNvSpPr/>
          <p:nvPr/>
        </p:nvSpPr>
        <p:spPr>
          <a:xfrm>
            <a:off x="3515700" y="84429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number_of_screens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88" name="Ovaal 187">
            <a:extLst>
              <a:ext uri="{FF2B5EF4-FFF2-40B4-BE49-F238E27FC236}">
                <a16:creationId xmlns:a16="http://schemas.microsoft.com/office/drawing/2014/main" id="{82090217-5960-4B54-AAAF-A0A57EC719E8}"/>
              </a:ext>
            </a:extLst>
          </p:cNvPr>
          <p:cNvSpPr/>
          <p:nvPr/>
        </p:nvSpPr>
        <p:spPr>
          <a:xfrm>
            <a:off x="4426111" y="42521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info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89" name="Rechte verbindingslijn 188">
            <a:extLst>
              <a:ext uri="{FF2B5EF4-FFF2-40B4-BE49-F238E27FC236}">
                <a16:creationId xmlns:a16="http://schemas.microsoft.com/office/drawing/2014/main" id="{91E8F38E-4EEA-4E65-8926-685A930F5C50}"/>
              </a:ext>
            </a:extLst>
          </p:cNvPr>
          <p:cNvCxnSpPr>
            <a:cxnSpLocks/>
            <a:stCxn id="188" idx="4"/>
            <a:endCxn id="183" idx="0"/>
          </p:cNvCxnSpPr>
          <p:nvPr/>
        </p:nvCxnSpPr>
        <p:spPr>
          <a:xfrm>
            <a:off x="4858111" y="749211"/>
            <a:ext cx="516606" cy="4703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Rechte verbindingslijn 190">
            <a:extLst>
              <a:ext uri="{FF2B5EF4-FFF2-40B4-BE49-F238E27FC236}">
                <a16:creationId xmlns:a16="http://schemas.microsoft.com/office/drawing/2014/main" id="{CFC9D091-3A3E-4499-96BD-A144E8701C78}"/>
              </a:ext>
            </a:extLst>
          </p:cNvPr>
          <p:cNvCxnSpPr>
            <a:cxnSpLocks/>
            <a:stCxn id="187" idx="6"/>
            <a:endCxn id="183" idx="1"/>
          </p:cNvCxnSpPr>
          <p:nvPr/>
        </p:nvCxnSpPr>
        <p:spPr>
          <a:xfrm>
            <a:off x="4379700" y="1006291"/>
            <a:ext cx="424857" cy="441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Ovaal 192">
            <a:extLst>
              <a:ext uri="{FF2B5EF4-FFF2-40B4-BE49-F238E27FC236}">
                <a16:creationId xmlns:a16="http://schemas.microsoft.com/office/drawing/2014/main" id="{3F3D1244-50B9-4BFC-B2EC-705560DFDA15}"/>
              </a:ext>
            </a:extLst>
          </p:cNvPr>
          <p:cNvSpPr/>
          <p:nvPr/>
        </p:nvSpPr>
        <p:spPr>
          <a:xfrm>
            <a:off x="5358412" y="43074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s_order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95" name="Ovaal 194">
            <a:extLst>
              <a:ext uri="{FF2B5EF4-FFF2-40B4-BE49-F238E27FC236}">
                <a16:creationId xmlns:a16="http://schemas.microsoft.com/office/drawing/2014/main" id="{476E9E43-E14F-4B6A-9E1F-7259B570AE91}"/>
              </a:ext>
            </a:extLst>
          </p:cNvPr>
          <p:cNvSpPr/>
          <p:nvPr/>
        </p:nvSpPr>
        <p:spPr>
          <a:xfrm>
            <a:off x="3531763" y="135541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date_opened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96" name="Rechte verbindingslijn 195">
            <a:extLst>
              <a:ext uri="{FF2B5EF4-FFF2-40B4-BE49-F238E27FC236}">
                <a16:creationId xmlns:a16="http://schemas.microsoft.com/office/drawing/2014/main" id="{2F5CD9CE-6321-428A-932F-5F101658C0F0}"/>
              </a:ext>
            </a:extLst>
          </p:cNvPr>
          <p:cNvCxnSpPr>
            <a:cxnSpLocks/>
            <a:stCxn id="193" idx="4"/>
            <a:endCxn id="183" idx="0"/>
          </p:cNvCxnSpPr>
          <p:nvPr/>
        </p:nvCxnSpPr>
        <p:spPr>
          <a:xfrm flipH="1">
            <a:off x="5374717" y="754743"/>
            <a:ext cx="415695" cy="4647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Rechte verbindingslijn 196">
            <a:extLst>
              <a:ext uri="{FF2B5EF4-FFF2-40B4-BE49-F238E27FC236}">
                <a16:creationId xmlns:a16="http://schemas.microsoft.com/office/drawing/2014/main" id="{BE673A0A-9639-4F9D-9197-D27E5EB13133}"/>
              </a:ext>
            </a:extLst>
          </p:cNvPr>
          <p:cNvCxnSpPr>
            <a:cxnSpLocks/>
            <a:stCxn id="195" idx="6"/>
            <a:endCxn id="183" idx="1"/>
          </p:cNvCxnSpPr>
          <p:nvPr/>
        </p:nvCxnSpPr>
        <p:spPr>
          <a:xfrm flipV="1">
            <a:off x="4395763" y="1448130"/>
            <a:ext cx="408794" cy="692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chthoek 202">
            <a:extLst>
              <a:ext uri="{FF2B5EF4-FFF2-40B4-BE49-F238E27FC236}">
                <a16:creationId xmlns:a16="http://schemas.microsoft.com/office/drawing/2014/main" id="{20944A12-C82D-40E6-89CA-514CD969ED80}"/>
              </a:ext>
            </a:extLst>
          </p:cNvPr>
          <p:cNvSpPr/>
          <p:nvPr/>
        </p:nvSpPr>
        <p:spPr>
          <a:xfrm>
            <a:off x="2956182" y="5572889"/>
            <a:ext cx="1140319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tblvenueseats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04" name="Rechte verbindingslijn 203">
            <a:extLst>
              <a:ext uri="{FF2B5EF4-FFF2-40B4-BE49-F238E27FC236}">
                <a16:creationId xmlns:a16="http://schemas.microsoft.com/office/drawing/2014/main" id="{D9127690-0DE2-4858-8A23-193708C210D2}"/>
              </a:ext>
            </a:extLst>
          </p:cNvPr>
          <p:cNvCxnSpPr>
            <a:cxnSpLocks/>
            <a:stCxn id="205" idx="0"/>
            <a:endCxn id="203" idx="1"/>
          </p:cNvCxnSpPr>
          <p:nvPr/>
        </p:nvCxnSpPr>
        <p:spPr>
          <a:xfrm flipV="1">
            <a:off x="2837569" y="5801490"/>
            <a:ext cx="118613" cy="6880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al 204">
            <a:extLst>
              <a:ext uri="{FF2B5EF4-FFF2-40B4-BE49-F238E27FC236}">
                <a16:creationId xmlns:a16="http://schemas.microsoft.com/office/drawing/2014/main" id="{D67F7E79-6415-4777-9112-8DE2C1FFA72E}"/>
              </a:ext>
            </a:extLst>
          </p:cNvPr>
          <p:cNvSpPr/>
          <p:nvPr/>
        </p:nvSpPr>
        <p:spPr>
          <a:xfrm>
            <a:off x="2405569" y="648956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06" name="Ovaal 205">
            <a:extLst>
              <a:ext uri="{FF2B5EF4-FFF2-40B4-BE49-F238E27FC236}">
                <a16:creationId xmlns:a16="http://schemas.microsoft.com/office/drawing/2014/main" id="{A052178C-409D-4FED-8353-054C3188772B}"/>
              </a:ext>
            </a:extLst>
          </p:cNvPr>
          <p:cNvSpPr/>
          <p:nvPr/>
        </p:nvSpPr>
        <p:spPr>
          <a:xfrm>
            <a:off x="1832475" y="617869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seats_year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07" name="Ovaal 206">
            <a:extLst>
              <a:ext uri="{FF2B5EF4-FFF2-40B4-BE49-F238E27FC236}">
                <a16:creationId xmlns:a16="http://schemas.microsoft.com/office/drawing/2014/main" id="{63109A54-25EF-465D-AB58-1B596C5B9872}"/>
              </a:ext>
            </a:extLst>
          </p:cNvPr>
          <p:cNvSpPr/>
          <p:nvPr/>
        </p:nvSpPr>
        <p:spPr>
          <a:xfrm>
            <a:off x="3057586" y="617213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number_of_seats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08" name="Rechte verbindingslijn 207">
            <a:extLst>
              <a:ext uri="{FF2B5EF4-FFF2-40B4-BE49-F238E27FC236}">
                <a16:creationId xmlns:a16="http://schemas.microsoft.com/office/drawing/2014/main" id="{8DC9D9B2-108A-455E-BFE4-ECEBEF666DEF}"/>
              </a:ext>
            </a:extLst>
          </p:cNvPr>
          <p:cNvCxnSpPr>
            <a:cxnSpLocks/>
            <a:stCxn id="207" idx="0"/>
            <a:endCxn id="203" idx="2"/>
          </p:cNvCxnSpPr>
          <p:nvPr/>
        </p:nvCxnSpPr>
        <p:spPr>
          <a:xfrm flipV="1">
            <a:off x="3489586" y="6030090"/>
            <a:ext cx="36756" cy="1420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Rechte verbindingslijn 208">
            <a:extLst>
              <a:ext uri="{FF2B5EF4-FFF2-40B4-BE49-F238E27FC236}">
                <a16:creationId xmlns:a16="http://schemas.microsoft.com/office/drawing/2014/main" id="{4A6F141E-DCBA-4E8B-8968-A56697BDDDB4}"/>
              </a:ext>
            </a:extLst>
          </p:cNvPr>
          <p:cNvCxnSpPr>
            <a:cxnSpLocks/>
            <a:stCxn id="206" idx="6"/>
            <a:endCxn id="203" idx="1"/>
          </p:cNvCxnSpPr>
          <p:nvPr/>
        </p:nvCxnSpPr>
        <p:spPr>
          <a:xfrm flipV="1">
            <a:off x="2696475" y="5801490"/>
            <a:ext cx="259707" cy="5392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Ovaal 209">
            <a:extLst>
              <a:ext uri="{FF2B5EF4-FFF2-40B4-BE49-F238E27FC236}">
                <a16:creationId xmlns:a16="http://schemas.microsoft.com/office/drawing/2014/main" id="{1AA4108C-43A7-4AFA-9479-348C03CFDB27}"/>
              </a:ext>
            </a:extLst>
          </p:cNvPr>
          <p:cNvSpPr/>
          <p:nvPr/>
        </p:nvSpPr>
        <p:spPr>
          <a:xfrm>
            <a:off x="3650664" y="6491539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s_order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12" name="Rechte verbindingslijn 211">
            <a:extLst>
              <a:ext uri="{FF2B5EF4-FFF2-40B4-BE49-F238E27FC236}">
                <a16:creationId xmlns:a16="http://schemas.microsoft.com/office/drawing/2014/main" id="{575FAB26-8964-4DFF-BE87-8C95944C24D5}"/>
              </a:ext>
            </a:extLst>
          </p:cNvPr>
          <p:cNvCxnSpPr>
            <a:cxnSpLocks/>
            <a:stCxn id="210" idx="0"/>
          </p:cNvCxnSpPr>
          <p:nvPr/>
        </p:nvCxnSpPr>
        <p:spPr>
          <a:xfrm flipH="1" flipV="1">
            <a:off x="3886932" y="6045347"/>
            <a:ext cx="195732" cy="4461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Rechthoek 213">
            <a:extLst>
              <a:ext uri="{FF2B5EF4-FFF2-40B4-BE49-F238E27FC236}">
                <a16:creationId xmlns:a16="http://schemas.microsoft.com/office/drawing/2014/main" id="{5258F74D-30E9-4D6C-8194-B94F69960CDD}"/>
              </a:ext>
            </a:extLst>
          </p:cNvPr>
          <p:cNvSpPr/>
          <p:nvPr/>
        </p:nvSpPr>
        <p:spPr>
          <a:xfrm>
            <a:off x="5302013" y="5555555"/>
            <a:ext cx="1726783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tblvenueactiveperiode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15" name="Rechte verbindingslijn 214">
            <a:extLst>
              <a:ext uri="{FF2B5EF4-FFF2-40B4-BE49-F238E27FC236}">
                <a16:creationId xmlns:a16="http://schemas.microsoft.com/office/drawing/2014/main" id="{C55C367B-7FB0-409B-BE75-2D0B538DD19A}"/>
              </a:ext>
            </a:extLst>
          </p:cNvPr>
          <p:cNvCxnSpPr>
            <a:cxnSpLocks/>
            <a:stCxn id="216" idx="6"/>
            <a:endCxn id="214" idx="2"/>
          </p:cNvCxnSpPr>
          <p:nvPr/>
        </p:nvCxnSpPr>
        <p:spPr>
          <a:xfrm flipV="1">
            <a:off x="5197960" y="6012756"/>
            <a:ext cx="967445" cy="219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Ovaal 215">
            <a:extLst>
              <a:ext uri="{FF2B5EF4-FFF2-40B4-BE49-F238E27FC236}">
                <a16:creationId xmlns:a16="http://schemas.microsoft.com/office/drawing/2014/main" id="{2DDD72CD-0A96-43CB-B3B8-04B7F0150858}"/>
              </a:ext>
            </a:extLst>
          </p:cNvPr>
          <p:cNvSpPr/>
          <p:nvPr/>
        </p:nvSpPr>
        <p:spPr>
          <a:xfrm>
            <a:off x="4333960" y="607019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17" name="Ovaal 216">
            <a:extLst>
              <a:ext uri="{FF2B5EF4-FFF2-40B4-BE49-F238E27FC236}">
                <a16:creationId xmlns:a16="http://schemas.microsoft.com/office/drawing/2014/main" id="{9015C7C4-E14F-4B57-BC28-FD92FBE2B43A}"/>
              </a:ext>
            </a:extLst>
          </p:cNvPr>
          <p:cNvSpPr/>
          <p:nvPr/>
        </p:nvSpPr>
        <p:spPr>
          <a:xfrm>
            <a:off x="4912531" y="647909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date_checked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18" name="Ovaal 217">
            <a:extLst>
              <a:ext uri="{FF2B5EF4-FFF2-40B4-BE49-F238E27FC236}">
                <a16:creationId xmlns:a16="http://schemas.microsoft.com/office/drawing/2014/main" id="{1B5C48EC-1242-42CC-8B4D-4F073DB75BF2}"/>
              </a:ext>
            </a:extLst>
          </p:cNvPr>
          <p:cNvSpPr/>
          <p:nvPr/>
        </p:nvSpPr>
        <p:spPr>
          <a:xfrm>
            <a:off x="5748433" y="628840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date_opened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19" name="Rechte verbindingslijn 218">
            <a:extLst>
              <a:ext uri="{FF2B5EF4-FFF2-40B4-BE49-F238E27FC236}">
                <a16:creationId xmlns:a16="http://schemas.microsoft.com/office/drawing/2014/main" id="{F860674A-9E15-4375-A474-3480D464B23F}"/>
              </a:ext>
            </a:extLst>
          </p:cNvPr>
          <p:cNvCxnSpPr>
            <a:cxnSpLocks/>
            <a:stCxn id="218" idx="0"/>
            <a:endCxn id="214" idx="2"/>
          </p:cNvCxnSpPr>
          <p:nvPr/>
        </p:nvCxnSpPr>
        <p:spPr>
          <a:xfrm flipH="1" flipV="1">
            <a:off x="6165405" y="6012756"/>
            <a:ext cx="15028" cy="2756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Rechte verbindingslijn 219">
            <a:extLst>
              <a:ext uri="{FF2B5EF4-FFF2-40B4-BE49-F238E27FC236}">
                <a16:creationId xmlns:a16="http://schemas.microsoft.com/office/drawing/2014/main" id="{AA762A49-EAF7-4808-AE9F-4E3543966407}"/>
              </a:ext>
            </a:extLst>
          </p:cNvPr>
          <p:cNvCxnSpPr>
            <a:cxnSpLocks/>
            <a:stCxn id="217" idx="0"/>
            <a:endCxn id="214" idx="2"/>
          </p:cNvCxnSpPr>
          <p:nvPr/>
        </p:nvCxnSpPr>
        <p:spPr>
          <a:xfrm flipV="1">
            <a:off x="5344531" y="6012756"/>
            <a:ext cx="820874" cy="4663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Ovaal 220">
            <a:extLst>
              <a:ext uri="{FF2B5EF4-FFF2-40B4-BE49-F238E27FC236}">
                <a16:creationId xmlns:a16="http://schemas.microsoft.com/office/drawing/2014/main" id="{40A289B1-E7A4-4D86-A4F6-9EC5AA00A806}"/>
              </a:ext>
            </a:extLst>
          </p:cNvPr>
          <p:cNvSpPr/>
          <p:nvPr/>
        </p:nvSpPr>
        <p:spPr>
          <a:xfrm>
            <a:off x="6585776" y="645163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date_closed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22" name="Rechte verbindingslijn 221">
            <a:extLst>
              <a:ext uri="{FF2B5EF4-FFF2-40B4-BE49-F238E27FC236}">
                <a16:creationId xmlns:a16="http://schemas.microsoft.com/office/drawing/2014/main" id="{F0914435-491D-4899-A20F-2B70FAB2CF48}"/>
              </a:ext>
            </a:extLst>
          </p:cNvPr>
          <p:cNvCxnSpPr>
            <a:cxnSpLocks/>
            <a:stCxn id="214" idx="2"/>
            <a:endCxn id="221" idx="0"/>
          </p:cNvCxnSpPr>
          <p:nvPr/>
        </p:nvCxnSpPr>
        <p:spPr>
          <a:xfrm>
            <a:off x="6165405" y="6012756"/>
            <a:ext cx="852371" cy="4388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Ovaal 224">
            <a:extLst>
              <a:ext uri="{FF2B5EF4-FFF2-40B4-BE49-F238E27FC236}">
                <a16:creationId xmlns:a16="http://schemas.microsoft.com/office/drawing/2014/main" id="{25BC305E-6381-4E62-983B-0E1D33C85B43}"/>
              </a:ext>
            </a:extLst>
          </p:cNvPr>
          <p:cNvSpPr/>
          <p:nvPr/>
        </p:nvSpPr>
        <p:spPr>
          <a:xfrm>
            <a:off x="7017776" y="606615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s_order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26" name="Rechte verbindingslijn 225">
            <a:extLst>
              <a:ext uri="{FF2B5EF4-FFF2-40B4-BE49-F238E27FC236}">
                <a16:creationId xmlns:a16="http://schemas.microsoft.com/office/drawing/2014/main" id="{FBFDEEA3-0CBC-4BD1-8CDE-4E04672E6C76}"/>
              </a:ext>
            </a:extLst>
          </p:cNvPr>
          <p:cNvCxnSpPr>
            <a:cxnSpLocks/>
            <a:stCxn id="225" idx="2"/>
            <a:endCxn id="214" idx="2"/>
          </p:cNvCxnSpPr>
          <p:nvPr/>
        </p:nvCxnSpPr>
        <p:spPr>
          <a:xfrm flipH="1" flipV="1">
            <a:off x="6165405" y="6012756"/>
            <a:ext cx="852371" cy="215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Rechthoek 259">
            <a:extLst>
              <a:ext uri="{FF2B5EF4-FFF2-40B4-BE49-F238E27FC236}">
                <a16:creationId xmlns:a16="http://schemas.microsoft.com/office/drawing/2014/main" id="{2F79E20D-F0AC-43A4-8FCE-90C0F5B2EDFE}"/>
              </a:ext>
            </a:extLst>
          </p:cNvPr>
          <p:cNvSpPr/>
          <p:nvPr/>
        </p:nvSpPr>
        <p:spPr>
          <a:xfrm>
            <a:off x="9363909" y="5072474"/>
            <a:ext cx="1300690" cy="491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tblprogramme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61" name="Rechte verbindingslijn 260">
            <a:extLst>
              <a:ext uri="{FF2B5EF4-FFF2-40B4-BE49-F238E27FC236}">
                <a16:creationId xmlns:a16="http://schemas.microsoft.com/office/drawing/2014/main" id="{092B8426-7C5C-417A-95E0-4351D45B3DAB}"/>
              </a:ext>
            </a:extLst>
          </p:cNvPr>
          <p:cNvCxnSpPr>
            <a:cxnSpLocks/>
            <a:stCxn id="262" idx="0"/>
            <a:endCxn id="260" idx="2"/>
          </p:cNvCxnSpPr>
          <p:nvPr/>
        </p:nvCxnSpPr>
        <p:spPr>
          <a:xfrm flipV="1">
            <a:off x="10005389" y="5564129"/>
            <a:ext cx="8865" cy="6829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Ovaal 261">
            <a:extLst>
              <a:ext uri="{FF2B5EF4-FFF2-40B4-BE49-F238E27FC236}">
                <a16:creationId xmlns:a16="http://schemas.microsoft.com/office/drawing/2014/main" id="{145A0D80-811E-45A0-9E87-7A1ED210518D}"/>
              </a:ext>
            </a:extLst>
          </p:cNvPr>
          <p:cNvSpPr/>
          <p:nvPr/>
        </p:nvSpPr>
        <p:spPr>
          <a:xfrm>
            <a:off x="9573389" y="624710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first_sound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63" name="Ovaal 262">
            <a:extLst>
              <a:ext uri="{FF2B5EF4-FFF2-40B4-BE49-F238E27FC236}">
                <a16:creationId xmlns:a16="http://schemas.microsoft.com/office/drawing/2014/main" id="{9E9AEE30-9611-4B91-A575-0FE68F447AD7}"/>
              </a:ext>
            </a:extLst>
          </p:cNvPr>
          <p:cNvSpPr/>
          <p:nvPr/>
        </p:nvSpPr>
        <p:spPr>
          <a:xfrm>
            <a:off x="11357470" y="544591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programme_infoa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64" name="Ovaal 263">
            <a:extLst>
              <a:ext uri="{FF2B5EF4-FFF2-40B4-BE49-F238E27FC236}">
                <a16:creationId xmlns:a16="http://schemas.microsoft.com/office/drawing/2014/main" id="{565E7D61-DE70-4BE0-98FF-F8657BCE82E0}"/>
              </a:ext>
            </a:extLst>
          </p:cNvPr>
          <p:cNvSpPr/>
          <p:nvPr/>
        </p:nvSpPr>
        <p:spPr>
          <a:xfrm>
            <a:off x="10105395" y="589313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programme_title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66" name="Ovaal 265">
            <a:extLst>
              <a:ext uri="{FF2B5EF4-FFF2-40B4-BE49-F238E27FC236}">
                <a16:creationId xmlns:a16="http://schemas.microsoft.com/office/drawing/2014/main" id="{824192A6-4BBE-4CC5-A83B-9714EC2C8A29}"/>
              </a:ext>
            </a:extLst>
          </p:cNvPr>
          <p:cNvSpPr/>
          <p:nvPr/>
        </p:nvSpPr>
        <p:spPr>
          <a:xfrm>
            <a:off x="8593388" y="554577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created_date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67" name="Ovaal 266">
            <a:extLst>
              <a:ext uri="{FF2B5EF4-FFF2-40B4-BE49-F238E27FC236}">
                <a16:creationId xmlns:a16="http://schemas.microsoft.com/office/drawing/2014/main" id="{C836BA90-9DEF-46BB-823C-E55368124162}"/>
              </a:ext>
            </a:extLst>
          </p:cNvPr>
          <p:cNvSpPr/>
          <p:nvPr/>
        </p:nvSpPr>
        <p:spPr>
          <a:xfrm>
            <a:off x="8421976" y="435912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68" name="Ovaal 267">
            <a:extLst>
              <a:ext uri="{FF2B5EF4-FFF2-40B4-BE49-F238E27FC236}">
                <a16:creationId xmlns:a16="http://schemas.microsoft.com/office/drawing/2014/main" id="{857DF7AC-30F2-4DAE-A0EC-05431A76C287}"/>
              </a:ext>
            </a:extLst>
          </p:cNvPr>
          <p:cNvSpPr/>
          <p:nvPr/>
        </p:nvSpPr>
        <p:spPr>
          <a:xfrm>
            <a:off x="11350876" y="507541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programme_bookkeeping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69" name="Ovaal 268">
            <a:extLst>
              <a:ext uri="{FF2B5EF4-FFF2-40B4-BE49-F238E27FC236}">
                <a16:creationId xmlns:a16="http://schemas.microsoft.com/office/drawing/2014/main" id="{BAEFAE3D-26D3-4E45-B346-34FE62EE18CF}"/>
              </a:ext>
            </a:extLst>
          </p:cNvPr>
          <p:cNvSpPr/>
          <p:nvPr/>
        </p:nvSpPr>
        <p:spPr>
          <a:xfrm>
            <a:off x="10911056" y="468312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programme_date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70" name="Ovaal 269">
            <a:extLst>
              <a:ext uri="{FF2B5EF4-FFF2-40B4-BE49-F238E27FC236}">
                <a16:creationId xmlns:a16="http://schemas.microsoft.com/office/drawing/2014/main" id="{40620713-1F06-4CC9-9447-CE3188CE84F3}"/>
              </a:ext>
            </a:extLst>
          </p:cNvPr>
          <p:cNvSpPr/>
          <p:nvPr/>
        </p:nvSpPr>
        <p:spPr>
          <a:xfrm>
            <a:off x="10911056" y="4271099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user_id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71" name="Rechte verbindingslijn 270">
            <a:extLst>
              <a:ext uri="{FF2B5EF4-FFF2-40B4-BE49-F238E27FC236}">
                <a16:creationId xmlns:a16="http://schemas.microsoft.com/office/drawing/2014/main" id="{639A0F5F-6879-44BD-BE0B-CDD914348872}"/>
              </a:ext>
            </a:extLst>
          </p:cNvPr>
          <p:cNvCxnSpPr>
            <a:cxnSpLocks/>
            <a:stCxn id="267" idx="4"/>
          </p:cNvCxnSpPr>
          <p:nvPr/>
        </p:nvCxnSpPr>
        <p:spPr>
          <a:xfrm>
            <a:off x="8853976" y="4683121"/>
            <a:ext cx="881845" cy="382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Rechte verbindingslijn 271">
            <a:extLst>
              <a:ext uri="{FF2B5EF4-FFF2-40B4-BE49-F238E27FC236}">
                <a16:creationId xmlns:a16="http://schemas.microsoft.com/office/drawing/2014/main" id="{86A12338-93E2-4439-809B-6486C650B225}"/>
              </a:ext>
            </a:extLst>
          </p:cNvPr>
          <p:cNvCxnSpPr>
            <a:cxnSpLocks/>
            <a:endCxn id="260" idx="2"/>
          </p:cNvCxnSpPr>
          <p:nvPr/>
        </p:nvCxnSpPr>
        <p:spPr>
          <a:xfrm flipV="1">
            <a:off x="9457388" y="5564129"/>
            <a:ext cx="556866" cy="1191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Rechte verbindingslijn 272">
            <a:extLst>
              <a:ext uri="{FF2B5EF4-FFF2-40B4-BE49-F238E27FC236}">
                <a16:creationId xmlns:a16="http://schemas.microsoft.com/office/drawing/2014/main" id="{93E2C3CE-2ED8-469D-B104-5F27ADBFA7B6}"/>
              </a:ext>
            </a:extLst>
          </p:cNvPr>
          <p:cNvCxnSpPr>
            <a:cxnSpLocks/>
            <a:stCxn id="270" idx="3"/>
            <a:endCxn id="260" idx="3"/>
          </p:cNvCxnSpPr>
          <p:nvPr/>
        </p:nvCxnSpPr>
        <p:spPr>
          <a:xfrm flipH="1">
            <a:off x="10664599" y="4547650"/>
            <a:ext cx="372987" cy="7706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Rechte verbindingslijn 273">
            <a:extLst>
              <a:ext uri="{FF2B5EF4-FFF2-40B4-BE49-F238E27FC236}">
                <a16:creationId xmlns:a16="http://schemas.microsoft.com/office/drawing/2014/main" id="{3C2215B4-7A11-465B-8E5E-A4274145D629}"/>
              </a:ext>
            </a:extLst>
          </p:cNvPr>
          <p:cNvCxnSpPr>
            <a:cxnSpLocks/>
            <a:stCxn id="269" idx="3"/>
            <a:endCxn id="260" idx="3"/>
          </p:cNvCxnSpPr>
          <p:nvPr/>
        </p:nvCxnSpPr>
        <p:spPr>
          <a:xfrm flipH="1">
            <a:off x="10664599" y="4959672"/>
            <a:ext cx="372987" cy="3586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Rechte verbindingslijn 275">
            <a:extLst>
              <a:ext uri="{FF2B5EF4-FFF2-40B4-BE49-F238E27FC236}">
                <a16:creationId xmlns:a16="http://schemas.microsoft.com/office/drawing/2014/main" id="{9B11B1CE-B4D3-471B-A0DA-5A1FE4B68D1A}"/>
              </a:ext>
            </a:extLst>
          </p:cNvPr>
          <p:cNvCxnSpPr>
            <a:cxnSpLocks/>
            <a:stCxn id="264" idx="0"/>
            <a:endCxn id="260" idx="2"/>
          </p:cNvCxnSpPr>
          <p:nvPr/>
        </p:nvCxnSpPr>
        <p:spPr>
          <a:xfrm flipH="1" flipV="1">
            <a:off x="10014254" y="5564129"/>
            <a:ext cx="523141" cy="329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Rechte verbindingslijn 276">
            <a:extLst>
              <a:ext uri="{FF2B5EF4-FFF2-40B4-BE49-F238E27FC236}">
                <a16:creationId xmlns:a16="http://schemas.microsoft.com/office/drawing/2014/main" id="{020270A1-C419-4F49-9B7A-8E64C4D8BF48}"/>
              </a:ext>
            </a:extLst>
          </p:cNvPr>
          <p:cNvCxnSpPr>
            <a:cxnSpLocks/>
            <a:stCxn id="263" idx="2"/>
            <a:endCxn id="260" idx="3"/>
          </p:cNvCxnSpPr>
          <p:nvPr/>
        </p:nvCxnSpPr>
        <p:spPr>
          <a:xfrm flipH="1" flipV="1">
            <a:off x="10664599" y="5318302"/>
            <a:ext cx="692871" cy="2896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Rechte verbindingslijn 277">
            <a:extLst>
              <a:ext uri="{FF2B5EF4-FFF2-40B4-BE49-F238E27FC236}">
                <a16:creationId xmlns:a16="http://schemas.microsoft.com/office/drawing/2014/main" id="{C228C287-E52B-49AE-90E9-B90069663B26}"/>
              </a:ext>
            </a:extLst>
          </p:cNvPr>
          <p:cNvCxnSpPr>
            <a:cxnSpLocks/>
            <a:stCxn id="268" idx="1"/>
            <a:endCxn id="260" idx="3"/>
          </p:cNvCxnSpPr>
          <p:nvPr/>
        </p:nvCxnSpPr>
        <p:spPr>
          <a:xfrm flipH="1">
            <a:off x="10664599" y="5122860"/>
            <a:ext cx="812807" cy="1954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Ovaal 279">
            <a:extLst>
              <a:ext uri="{FF2B5EF4-FFF2-40B4-BE49-F238E27FC236}">
                <a16:creationId xmlns:a16="http://schemas.microsoft.com/office/drawing/2014/main" id="{8F2EF6BC-D2F3-458F-B939-3AD1FFAD023F}"/>
              </a:ext>
            </a:extLst>
          </p:cNvPr>
          <p:cNvSpPr/>
          <p:nvPr/>
        </p:nvSpPr>
        <p:spPr>
          <a:xfrm>
            <a:off x="8850648" y="399220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editorial_comment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81" name="Ovaal 280">
            <a:extLst>
              <a:ext uri="{FF2B5EF4-FFF2-40B4-BE49-F238E27FC236}">
                <a16:creationId xmlns:a16="http://schemas.microsoft.com/office/drawing/2014/main" id="{3DDB67FD-E9C2-4DE7-B1A2-172D07A883E4}"/>
              </a:ext>
            </a:extLst>
          </p:cNvPr>
          <p:cNvSpPr/>
          <p:nvPr/>
        </p:nvSpPr>
        <p:spPr>
          <a:xfrm>
            <a:off x="11357470" y="582820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programme_provenance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82" name="Ovaal 281">
            <a:extLst>
              <a:ext uri="{FF2B5EF4-FFF2-40B4-BE49-F238E27FC236}">
                <a16:creationId xmlns:a16="http://schemas.microsoft.com/office/drawing/2014/main" id="{D28A8381-F496-47E5-9CF9-2B6E7815BFAC}"/>
              </a:ext>
            </a:extLst>
          </p:cNvPr>
          <p:cNvSpPr/>
          <p:nvPr/>
        </p:nvSpPr>
        <p:spPr>
          <a:xfrm>
            <a:off x="10814634" y="615874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accommodation_info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83" name="Ovaal 282">
            <a:extLst>
              <a:ext uri="{FF2B5EF4-FFF2-40B4-BE49-F238E27FC236}">
                <a16:creationId xmlns:a16="http://schemas.microsoft.com/office/drawing/2014/main" id="{C4C07088-9FD3-4EFC-B8F7-49FD21E724E1}"/>
              </a:ext>
            </a:extLst>
          </p:cNvPr>
          <p:cNvSpPr/>
          <p:nvPr/>
        </p:nvSpPr>
        <p:spPr>
          <a:xfrm>
            <a:off x="10450846" y="395541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modified_date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84" name="Ovaal 283">
            <a:extLst>
              <a:ext uri="{FF2B5EF4-FFF2-40B4-BE49-F238E27FC236}">
                <a16:creationId xmlns:a16="http://schemas.microsoft.com/office/drawing/2014/main" id="{2010D873-B4BD-4D2D-BADA-108D8FE09C63}"/>
              </a:ext>
            </a:extLst>
          </p:cNvPr>
          <p:cNvSpPr/>
          <p:nvPr/>
        </p:nvSpPr>
        <p:spPr>
          <a:xfrm>
            <a:off x="8985463" y="589543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programme_id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285" name="Rechte verbindingslijn 284">
            <a:extLst>
              <a:ext uri="{FF2B5EF4-FFF2-40B4-BE49-F238E27FC236}">
                <a16:creationId xmlns:a16="http://schemas.microsoft.com/office/drawing/2014/main" id="{7ADD1635-9539-4B86-A703-4D5BB812D63F}"/>
              </a:ext>
            </a:extLst>
          </p:cNvPr>
          <p:cNvCxnSpPr>
            <a:cxnSpLocks/>
            <a:stCxn id="284" idx="7"/>
            <a:endCxn id="260" idx="2"/>
          </p:cNvCxnSpPr>
          <p:nvPr/>
        </p:nvCxnSpPr>
        <p:spPr>
          <a:xfrm flipV="1">
            <a:off x="9722933" y="5564129"/>
            <a:ext cx="291321" cy="3787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Rechte verbindingslijn 285">
            <a:extLst>
              <a:ext uri="{FF2B5EF4-FFF2-40B4-BE49-F238E27FC236}">
                <a16:creationId xmlns:a16="http://schemas.microsoft.com/office/drawing/2014/main" id="{2CA054C9-6A7E-4491-AA24-92AFC5B657FF}"/>
              </a:ext>
            </a:extLst>
          </p:cNvPr>
          <p:cNvCxnSpPr>
            <a:cxnSpLocks/>
            <a:stCxn id="282" idx="0"/>
            <a:endCxn id="260" idx="3"/>
          </p:cNvCxnSpPr>
          <p:nvPr/>
        </p:nvCxnSpPr>
        <p:spPr>
          <a:xfrm flipH="1" flipV="1">
            <a:off x="10664599" y="5318302"/>
            <a:ext cx="582035" cy="8404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Rechte verbindingslijn 286">
            <a:extLst>
              <a:ext uri="{FF2B5EF4-FFF2-40B4-BE49-F238E27FC236}">
                <a16:creationId xmlns:a16="http://schemas.microsoft.com/office/drawing/2014/main" id="{6133F513-F835-4F0E-BCF6-4F1E57FD5ECB}"/>
              </a:ext>
            </a:extLst>
          </p:cNvPr>
          <p:cNvCxnSpPr>
            <a:cxnSpLocks/>
            <a:stCxn id="260" idx="3"/>
            <a:endCxn id="281" idx="1"/>
          </p:cNvCxnSpPr>
          <p:nvPr/>
        </p:nvCxnSpPr>
        <p:spPr>
          <a:xfrm>
            <a:off x="10664599" y="5318302"/>
            <a:ext cx="819401" cy="5573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Rechte verbindingslijn 287">
            <a:extLst>
              <a:ext uri="{FF2B5EF4-FFF2-40B4-BE49-F238E27FC236}">
                <a16:creationId xmlns:a16="http://schemas.microsoft.com/office/drawing/2014/main" id="{03BEC69F-B7C4-4819-ABB3-B30C3E98CF13}"/>
              </a:ext>
            </a:extLst>
          </p:cNvPr>
          <p:cNvCxnSpPr>
            <a:cxnSpLocks/>
            <a:stCxn id="280" idx="4"/>
          </p:cNvCxnSpPr>
          <p:nvPr/>
        </p:nvCxnSpPr>
        <p:spPr>
          <a:xfrm>
            <a:off x="9282648" y="4316208"/>
            <a:ext cx="460210" cy="7562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9137C90C-935A-49B8-9C70-169790AA51FE}"/>
              </a:ext>
            </a:extLst>
          </p:cNvPr>
          <p:cNvCxnSpPr>
            <a:cxnSpLocks/>
            <a:stCxn id="283" idx="4"/>
            <a:endCxn id="260" idx="3"/>
          </p:cNvCxnSpPr>
          <p:nvPr/>
        </p:nvCxnSpPr>
        <p:spPr>
          <a:xfrm flipH="1">
            <a:off x="10664599" y="4279418"/>
            <a:ext cx="218247" cy="1038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uit 152">
            <a:extLst>
              <a:ext uri="{FF2B5EF4-FFF2-40B4-BE49-F238E27FC236}">
                <a16:creationId xmlns:a16="http://schemas.microsoft.com/office/drawing/2014/main" id="{8013F2F2-A5A1-44FD-93CB-09B47C4DAEFA}"/>
              </a:ext>
            </a:extLst>
          </p:cNvPr>
          <p:cNvSpPr/>
          <p:nvPr/>
        </p:nvSpPr>
        <p:spPr>
          <a:xfrm>
            <a:off x="5111275" y="2013183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5" name="Ruit 154">
            <a:extLst>
              <a:ext uri="{FF2B5EF4-FFF2-40B4-BE49-F238E27FC236}">
                <a16:creationId xmlns:a16="http://schemas.microsoft.com/office/drawing/2014/main" id="{E521EBE5-885D-45D9-A013-688BF3E47E56}"/>
              </a:ext>
            </a:extLst>
          </p:cNvPr>
          <p:cNvSpPr/>
          <p:nvPr/>
        </p:nvSpPr>
        <p:spPr>
          <a:xfrm>
            <a:off x="3874574" y="4601709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7" name="Ruit 156">
            <a:extLst>
              <a:ext uri="{FF2B5EF4-FFF2-40B4-BE49-F238E27FC236}">
                <a16:creationId xmlns:a16="http://schemas.microsoft.com/office/drawing/2014/main" id="{485D4D20-492A-4B3E-B47A-D8A85E7B454C}"/>
              </a:ext>
            </a:extLst>
          </p:cNvPr>
          <p:cNvSpPr/>
          <p:nvPr/>
        </p:nvSpPr>
        <p:spPr>
          <a:xfrm>
            <a:off x="5586507" y="4602156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was </a:t>
            </a:r>
            <a:r>
              <a:rPr lang="nl-NL" sz="800" i="1" dirty="0" err="1">
                <a:solidFill>
                  <a:schemeClr val="tx1"/>
                </a:solidFill>
              </a:rPr>
              <a:t>active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8" name="Ruit 157">
            <a:extLst>
              <a:ext uri="{FF2B5EF4-FFF2-40B4-BE49-F238E27FC236}">
                <a16:creationId xmlns:a16="http://schemas.microsoft.com/office/drawing/2014/main" id="{8650C71D-EB31-4DB0-9905-6F0ECA933333}"/>
              </a:ext>
            </a:extLst>
          </p:cNvPr>
          <p:cNvSpPr/>
          <p:nvPr/>
        </p:nvSpPr>
        <p:spPr>
          <a:xfrm>
            <a:off x="7121286" y="4481810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61" name="Rechte verbindingslijn 160">
            <a:extLst>
              <a:ext uri="{FF2B5EF4-FFF2-40B4-BE49-F238E27FC236}">
                <a16:creationId xmlns:a16="http://schemas.microsoft.com/office/drawing/2014/main" id="{3A4FF0AA-3FD2-4932-BDD1-EDD71AA2069C}"/>
              </a:ext>
            </a:extLst>
          </p:cNvPr>
          <p:cNvCxnSpPr>
            <a:cxnSpLocks/>
            <a:stCxn id="153" idx="2"/>
            <a:endCxn id="16" idx="0"/>
          </p:cNvCxnSpPr>
          <p:nvPr/>
        </p:nvCxnSpPr>
        <p:spPr>
          <a:xfrm flipH="1">
            <a:off x="5414509" y="2676743"/>
            <a:ext cx="23911" cy="757563"/>
          </a:xfrm>
          <a:prstGeom prst="line">
            <a:avLst/>
          </a:prstGeom>
          <a:ln w="12700"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Rechte verbindingslijn 161">
            <a:extLst>
              <a:ext uri="{FF2B5EF4-FFF2-40B4-BE49-F238E27FC236}">
                <a16:creationId xmlns:a16="http://schemas.microsoft.com/office/drawing/2014/main" id="{711444FA-1160-454D-BB57-2C6721F094B5}"/>
              </a:ext>
            </a:extLst>
          </p:cNvPr>
          <p:cNvCxnSpPr>
            <a:cxnSpLocks/>
            <a:stCxn id="183" idx="2"/>
            <a:endCxn id="153" idx="0"/>
          </p:cNvCxnSpPr>
          <p:nvPr/>
        </p:nvCxnSpPr>
        <p:spPr>
          <a:xfrm>
            <a:off x="5374717" y="1676730"/>
            <a:ext cx="63703" cy="3364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Rechte verbindingslijn 164">
            <a:extLst>
              <a:ext uri="{FF2B5EF4-FFF2-40B4-BE49-F238E27FC236}">
                <a16:creationId xmlns:a16="http://schemas.microsoft.com/office/drawing/2014/main" id="{276D42B8-450A-493F-ACC6-EA309321815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4201719" y="3904422"/>
            <a:ext cx="996241" cy="697287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Rechte verbindingslijn 167">
            <a:extLst>
              <a:ext uri="{FF2B5EF4-FFF2-40B4-BE49-F238E27FC236}">
                <a16:creationId xmlns:a16="http://schemas.microsoft.com/office/drawing/2014/main" id="{EF9AF487-1AEF-47E2-8A2B-D2FA0ED30E10}"/>
              </a:ext>
            </a:extLst>
          </p:cNvPr>
          <p:cNvCxnSpPr>
            <a:cxnSpLocks/>
            <a:stCxn id="155" idx="2"/>
            <a:endCxn id="203" idx="0"/>
          </p:cNvCxnSpPr>
          <p:nvPr/>
        </p:nvCxnSpPr>
        <p:spPr>
          <a:xfrm flipH="1">
            <a:off x="3526342" y="5265269"/>
            <a:ext cx="675377" cy="3076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9F1EF91F-F4A3-46D6-87D4-22537AE8C7F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5538247" y="3904422"/>
            <a:ext cx="375405" cy="697734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F785367C-1FAA-4E8B-BD88-A70483679621}"/>
              </a:ext>
            </a:extLst>
          </p:cNvPr>
          <p:cNvCxnSpPr>
            <a:cxnSpLocks/>
            <a:stCxn id="157" idx="2"/>
            <a:endCxn id="214" idx="0"/>
          </p:cNvCxnSpPr>
          <p:nvPr/>
        </p:nvCxnSpPr>
        <p:spPr>
          <a:xfrm>
            <a:off x="5913652" y="5265716"/>
            <a:ext cx="251753" cy="289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Rechte verbindingslijn 177">
            <a:extLst>
              <a:ext uri="{FF2B5EF4-FFF2-40B4-BE49-F238E27FC236}">
                <a16:creationId xmlns:a16="http://schemas.microsoft.com/office/drawing/2014/main" id="{911D4B16-243F-4B35-8A48-42FEEB28B070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5916486" y="3773337"/>
            <a:ext cx="1204800" cy="1040253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Rechte verbindingslijn 181">
            <a:extLst>
              <a:ext uri="{FF2B5EF4-FFF2-40B4-BE49-F238E27FC236}">
                <a16:creationId xmlns:a16="http://schemas.microsoft.com/office/drawing/2014/main" id="{8C973A19-A164-452F-B3AB-A659B55F1E18}"/>
              </a:ext>
            </a:extLst>
          </p:cNvPr>
          <p:cNvCxnSpPr>
            <a:cxnSpLocks/>
            <a:stCxn id="158" idx="3"/>
            <a:endCxn id="260" idx="1"/>
          </p:cNvCxnSpPr>
          <p:nvPr/>
        </p:nvCxnSpPr>
        <p:spPr>
          <a:xfrm>
            <a:off x="7775575" y="4813590"/>
            <a:ext cx="1588334" cy="5047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hthoek 98">
            <a:extLst>
              <a:ext uri="{FF2B5EF4-FFF2-40B4-BE49-F238E27FC236}">
                <a16:creationId xmlns:a16="http://schemas.microsoft.com/office/drawing/2014/main" id="{6508C002-27D9-4E60-A4B6-F585A1EE6C64}"/>
              </a:ext>
            </a:extLst>
          </p:cNvPr>
          <p:cNvSpPr/>
          <p:nvPr/>
        </p:nvSpPr>
        <p:spPr>
          <a:xfrm>
            <a:off x="9529217" y="1257150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tblfilm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100" name="Rechte verbindingslijn 99">
            <a:extLst>
              <a:ext uri="{FF2B5EF4-FFF2-40B4-BE49-F238E27FC236}">
                <a16:creationId xmlns:a16="http://schemas.microsoft.com/office/drawing/2014/main" id="{EAB6D29C-90CE-4ABD-9105-4A20DF4D3850}"/>
              </a:ext>
            </a:extLst>
          </p:cNvPr>
          <p:cNvCxnSpPr>
            <a:cxnSpLocks/>
            <a:stCxn id="101" idx="5"/>
            <a:endCxn id="99" idx="1"/>
          </p:cNvCxnSpPr>
          <p:nvPr/>
        </p:nvCxnSpPr>
        <p:spPr>
          <a:xfrm>
            <a:off x="8977830" y="732326"/>
            <a:ext cx="551387" cy="753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al 100">
            <a:extLst>
              <a:ext uri="{FF2B5EF4-FFF2-40B4-BE49-F238E27FC236}">
                <a16:creationId xmlns:a16="http://schemas.microsoft.com/office/drawing/2014/main" id="{C3C3DB7B-35F9-4BEC-9A5B-79D875B9DB70}"/>
              </a:ext>
            </a:extLst>
          </p:cNvPr>
          <p:cNvSpPr/>
          <p:nvPr/>
        </p:nvSpPr>
        <p:spPr>
          <a:xfrm>
            <a:off x="8240360" y="45577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film_id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102" name="Ovaal 101">
            <a:extLst>
              <a:ext uri="{FF2B5EF4-FFF2-40B4-BE49-F238E27FC236}">
                <a16:creationId xmlns:a16="http://schemas.microsoft.com/office/drawing/2014/main" id="{700DE7DD-858C-46A1-AF8F-E949D78588A3}"/>
              </a:ext>
            </a:extLst>
          </p:cNvPr>
          <p:cNvSpPr/>
          <p:nvPr/>
        </p:nvSpPr>
        <p:spPr>
          <a:xfrm>
            <a:off x="8125983" y="131164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fiction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3" name="Ovaal 102">
            <a:extLst>
              <a:ext uri="{FF2B5EF4-FFF2-40B4-BE49-F238E27FC236}">
                <a16:creationId xmlns:a16="http://schemas.microsoft.com/office/drawing/2014/main" id="{F085996A-D9E5-4A05-A4E4-2CB6B01FAA15}"/>
              </a:ext>
            </a:extLst>
          </p:cNvPr>
          <p:cNvSpPr/>
          <p:nvPr/>
        </p:nvSpPr>
        <p:spPr>
          <a:xfrm>
            <a:off x="8240360" y="88191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title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4" name="Ovaal 103">
            <a:extLst>
              <a:ext uri="{FF2B5EF4-FFF2-40B4-BE49-F238E27FC236}">
                <a16:creationId xmlns:a16="http://schemas.microsoft.com/office/drawing/2014/main" id="{3EF4C00D-E49F-43DF-B9CB-DFC465FA400B}"/>
              </a:ext>
            </a:extLst>
          </p:cNvPr>
          <p:cNvSpPr/>
          <p:nvPr/>
        </p:nvSpPr>
        <p:spPr>
          <a:xfrm>
            <a:off x="11036117" y="1285250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film_gauge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5" name="Ovaal 104">
            <a:extLst>
              <a:ext uri="{FF2B5EF4-FFF2-40B4-BE49-F238E27FC236}">
                <a16:creationId xmlns:a16="http://schemas.microsoft.com/office/drawing/2014/main" id="{C3A368EF-AFCA-4F2E-A4E1-8166496E0762}"/>
              </a:ext>
            </a:extLst>
          </p:cNvPr>
          <p:cNvSpPr/>
          <p:nvPr/>
        </p:nvSpPr>
        <p:spPr>
          <a:xfrm>
            <a:off x="10089710" y="46283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production_company</a:t>
            </a:r>
            <a:r>
              <a:rPr lang="en-GB" sz="800" dirty="0">
                <a:solidFill>
                  <a:schemeClr val="tx1"/>
                </a:solidFill>
              </a:rPr>
              <a:t> 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6" name="Ovaal 105">
            <a:extLst>
              <a:ext uri="{FF2B5EF4-FFF2-40B4-BE49-F238E27FC236}">
                <a16:creationId xmlns:a16="http://schemas.microsoft.com/office/drawing/2014/main" id="{CB74AD52-360F-42D7-85E1-BBBFD7351205}"/>
              </a:ext>
            </a:extLst>
          </p:cNvPr>
          <p:cNvSpPr/>
          <p:nvPr/>
        </p:nvSpPr>
        <p:spPr>
          <a:xfrm>
            <a:off x="9150771" y="46283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country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7" name="Ovaal 106">
            <a:extLst>
              <a:ext uri="{FF2B5EF4-FFF2-40B4-BE49-F238E27FC236}">
                <a16:creationId xmlns:a16="http://schemas.microsoft.com/office/drawing/2014/main" id="{C29931E8-9E5E-485E-89BF-99287C0CD7A2}"/>
              </a:ext>
            </a:extLst>
          </p:cNvPr>
          <p:cNvSpPr/>
          <p:nvPr/>
        </p:nvSpPr>
        <p:spPr>
          <a:xfrm>
            <a:off x="8268163" y="1727420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film_year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29FB0EAC-30A2-47AF-B2C9-327B71EE3D27}"/>
              </a:ext>
            </a:extLst>
          </p:cNvPr>
          <p:cNvSpPr/>
          <p:nvPr/>
        </p:nvSpPr>
        <p:spPr>
          <a:xfrm>
            <a:off x="11076364" y="86779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film_length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DAB17626-5CB2-4321-A5A9-60F10DB8468A}"/>
              </a:ext>
            </a:extLst>
          </p:cNvPr>
          <p:cNvSpPr/>
          <p:nvPr/>
        </p:nvSpPr>
        <p:spPr>
          <a:xfrm>
            <a:off x="11076364" y="45577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film_director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10" name="Rechte verbindingslijn 109">
            <a:extLst>
              <a:ext uri="{FF2B5EF4-FFF2-40B4-BE49-F238E27FC236}">
                <a16:creationId xmlns:a16="http://schemas.microsoft.com/office/drawing/2014/main" id="{73117785-D1CE-400C-B118-06A7CBF72621}"/>
              </a:ext>
            </a:extLst>
          </p:cNvPr>
          <p:cNvCxnSpPr>
            <a:cxnSpLocks/>
            <a:stCxn id="106" idx="4"/>
            <a:endCxn id="99" idx="0"/>
          </p:cNvCxnSpPr>
          <p:nvPr/>
        </p:nvCxnSpPr>
        <p:spPr>
          <a:xfrm>
            <a:off x="9582771" y="786832"/>
            <a:ext cx="448424" cy="4703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7DFBF317-4927-4A90-80F6-0B8E6A31473E}"/>
              </a:ext>
            </a:extLst>
          </p:cNvPr>
          <p:cNvCxnSpPr>
            <a:cxnSpLocks/>
            <a:stCxn id="105" idx="3"/>
            <a:endCxn id="99" idx="0"/>
          </p:cNvCxnSpPr>
          <p:nvPr/>
        </p:nvCxnSpPr>
        <p:spPr>
          <a:xfrm flipH="1">
            <a:off x="10031195" y="739383"/>
            <a:ext cx="185045" cy="517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3D1CF3D3-A91B-4BAC-866D-E436BD84D29F}"/>
              </a:ext>
            </a:extLst>
          </p:cNvPr>
          <p:cNvCxnSpPr>
            <a:cxnSpLocks/>
            <a:stCxn id="109" idx="3"/>
            <a:endCxn id="99" idx="3"/>
          </p:cNvCxnSpPr>
          <p:nvPr/>
        </p:nvCxnSpPr>
        <p:spPr>
          <a:xfrm flipH="1">
            <a:off x="10533172" y="732326"/>
            <a:ext cx="669722" cy="753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81E05138-2E26-4197-8987-306FBF9F0915}"/>
              </a:ext>
            </a:extLst>
          </p:cNvPr>
          <p:cNvCxnSpPr>
            <a:cxnSpLocks/>
            <a:stCxn id="108" idx="3"/>
            <a:endCxn id="99" idx="3"/>
          </p:cNvCxnSpPr>
          <p:nvPr/>
        </p:nvCxnSpPr>
        <p:spPr>
          <a:xfrm flipH="1">
            <a:off x="10533172" y="1144348"/>
            <a:ext cx="669722" cy="3414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7FB2B6A5-2161-45CA-BA9B-FEB55BB14788}"/>
              </a:ext>
            </a:extLst>
          </p:cNvPr>
          <p:cNvCxnSpPr>
            <a:cxnSpLocks/>
            <a:stCxn id="104" idx="2"/>
            <a:endCxn id="99" idx="3"/>
          </p:cNvCxnSpPr>
          <p:nvPr/>
        </p:nvCxnSpPr>
        <p:spPr>
          <a:xfrm flipH="1">
            <a:off x="10533172" y="1447250"/>
            <a:ext cx="502945" cy="385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Rechte verbindingslijn 114">
            <a:extLst>
              <a:ext uri="{FF2B5EF4-FFF2-40B4-BE49-F238E27FC236}">
                <a16:creationId xmlns:a16="http://schemas.microsoft.com/office/drawing/2014/main" id="{62154A43-8A0A-42B9-B87B-31332079DBBA}"/>
              </a:ext>
            </a:extLst>
          </p:cNvPr>
          <p:cNvCxnSpPr>
            <a:cxnSpLocks/>
            <a:stCxn id="103" idx="6"/>
            <a:endCxn id="99" idx="1"/>
          </p:cNvCxnSpPr>
          <p:nvPr/>
        </p:nvCxnSpPr>
        <p:spPr>
          <a:xfrm>
            <a:off x="9104360" y="1043912"/>
            <a:ext cx="424857" cy="441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Rechte verbindingslijn 115">
            <a:extLst>
              <a:ext uri="{FF2B5EF4-FFF2-40B4-BE49-F238E27FC236}">
                <a16:creationId xmlns:a16="http://schemas.microsoft.com/office/drawing/2014/main" id="{C3254242-A1C1-400B-A709-724299B21E54}"/>
              </a:ext>
            </a:extLst>
          </p:cNvPr>
          <p:cNvCxnSpPr>
            <a:cxnSpLocks/>
            <a:stCxn id="102" idx="6"/>
            <a:endCxn id="99" idx="1"/>
          </p:cNvCxnSpPr>
          <p:nvPr/>
        </p:nvCxnSpPr>
        <p:spPr>
          <a:xfrm>
            <a:off x="8989983" y="1473648"/>
            <a:ext cx="539234" cy="121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Rechte verbindingslijn 116">
            <a:extLst>
              <a:ext uri="{FF2B5EF4-FFF2-40B4-BE49-F238E27FC236}">
                <a16:creationId xmlns:a16="http://schemas.microsoft.com/office/drawing/2014/main" id="{BBF70DCB-F734-4495-AA77-32270A23DC6A}"/>
              </a:ext>
            </a:extLst>
          </p:cNvPr>
          <p:cNvCxnSpPr>
            <a:cxnSpLocks/>
            <a:stCxn id="107" idx="7"/>
            <a:endCxn id="99" idx="1"/>
          </p:cNvCxnSpPr>
          <p:nvPr/>
        </p:nvCxnSpPr>
        <p:spPr>
          <a:xfrm flipV="1">
            <a:off x="9005633" y="1485751"/>
            <a:ext cx="523584" cy="2891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al 117">
            <a:extLst>
              <a:ext uri="{FF2B5EF4-FFF2-40B4-BE49-F238E27FC236}">
                <a16:creationId xmlns:a16="http://schemas.microsoft.com/office/drawing/2014/main" id="{F1CAF0EC-90B8-438C-9A0F-8EC25F2F8971}"/>
              </a:ext>
            </a:extLst>
          </p:cNvPr>
          <p:cNvSpPr/>
          <p:nvPr/>
        </p:nvSpPr>
        <p:spPr>
          <a:xfrm>
            <a:off x="10969566" y="170270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imdb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19" name="Ovaal 118">
            <a:extLst>
              <a:ext uri="{FF2B5EF4-FFF2-40B4-BE49-F238E27FC236}">
                <a16:creationId xmlns:a16="http://schemas.microsoft.com/office/drawing/2014/main" id="{6BE40278-2CF0-436F-A983-87648BB8A932}"/>
              </a:ext>
            </a:extLst>
          </p:cNvPr>
          <p:cNvSpPr/>
          <p:nvPr/>
        </p:nvSpPr>
        <p:spPr>
          <a:xfrm>
            <a:off x="9622696" y="10562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info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20" name="Ovaal 119">
            <a:extLst>
              <a:ext uri="{FF2B5EF4-FFF2-40B4-BE49-F238E27FC236}">
                <a16:creationId xmlns:a16="http://schemas.microsoft.com/office/drawing/2014/main" id="{ADCFAA6A-B128-4C5D-8EE1-1D963ECBEE17}"/>
              </a:ext>
            </a:extLst>
          </p:cNvPr>
          <p:cNvSpPr/>
          <p:nvPr/>
        </p:nvSpPr>
        <p:spPr>
          <a:xfrm>
            <a:off x="7388464" y="99826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editorial_comment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21" name="Ovaal 120">
            <a:extLst>
              <a:ext uri="{FF2B5EF4-FFF2-40B4-BE49-F238E27FC236}">
                <a16:creationId xmlns:a16="http://schemas.microsoft.com/office/drawing/2014/main" id="{4165E900-0FB7-4F59-93EB-8A3101EB2928}"/>
              </a:ext>
            </a:extLst>
          </p:cNvPr>
          <p:cNvSpPr/>
          <p:nvPr/>
        </p:nvSpPr>
        <p:spPr>
          <a:xfrm>
            <a:off x="7435464" y="160325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created_date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22" name="Ovaal 121">
            <a:extLst>
              <a:ext uri="{FF2B5EF4-FFF2-40B4-BE49-F238E27FC236}">
                <a16:creationId xmlns:a16="http://schemas.microsoft.com/office/drawing/2014/main" id="{D592FFF6-6C44-44E0-8904-C72B2DE14454}"/>
              </a:ext>
            </a:extLst>
          </p:cNvPr>
          <p:cNvSpPr/>
          <p:nvPr/>
        </p:nvSpPr>
        <p:spPr>
          <a:xfrm>
            <a:off x="10616154" y="14009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modified_date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23" name="Ovaal 122">
            <a:extLst>
              <a:ext uri="{FF2B5EF4-FFF2-40B4-BE49-F238E27FC236}">
                <a16:creationId xmlns:a16="http://schemas.microsoft.com/office/drawing/2014/main" id="{2020AE62-2250-4E9D-B381-8845ABD89CF5}"/>
              </a:ext>
            </a:extLst>
          </p:cNvPr>
          <p:cNvSpPr/>
          <p:nvPr/>
        </p:nvSpPr>
        <p:spPr>
          <a:xfrm>
            <a:off x="8274650" y="12433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user_id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3FFCC989-B08B-4A0B-8C24-001729A5D88C}"/>
              </a:ext>
            </a:extLst>
          </p:cNvPr>
          <p:cNvCxnSpPr>
            <a:cxnSpLocks/>
            <a:stCxn id="120" idx="6"/>
            <a:endCxn id="99" idx="1"/>
          </p:cNvCxnSpPr>
          <p:nvPr/>
        </p:nvCxnSpPr>
        <p:spPr>
          <a:xfrm>
            <a:off x="8252464" y="1160266"/>
            <a:ext cx="1276753" cy="3254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C1B2B026-1354-4C5C-871E-7582AC6FCF46}"/>
              </a:ext>
            </a:extLst>
          </p:cNvPr>
          <p:cNvCxnSpPr>
            <a:cxnSpLocks/>
            <a:stCxn id="121" idx="6"/>
            <a:endCxn id="99" idx="1"/>
          </p:cNvCxnSpPr>
          <p:nvPr/>
        </p:nvCxnSpPr>
        <p:spPr>
          <a:xfrm flipV="1">
            <a:off x="8299464" y="1485751"/>
            <a:ext cx="1229753" cy="2795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3FD2ACA8-73F0-4C03-B58D-D4DD8AF912E3}"/>
              </a:ext>
            </a:extLst>
          </p:cNvPr>
          <p:cNvCxnSpPr>
            <a:cxnSpLocks/>
            <a:stCxn id="123" idx="5"/>
          </p:cNvCxnSpPr>
          <p:nvPr/>
        </p:nvCxnSpPr>
        <p:spPr>
          <a:xfrm>
            <a:off x="9012120" y="400887"/>
            <a:ext cx="512136" cy="8843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Rechte verbindingslijn 126">
            <a:extLst>
              <a:ext uri="{FF2B5EF4-FFF2-40B4-BE49-F238E27FC236}">
                <a16:creationId xmlns:a16="http://schemas.microsoft.com/office/drawing/2014/main" id="{560F937A-B767-4F3F-A8EC-6CE4565A11CB}"/>
              </a:ext>
            </a:extLst>
          </p:cNvPr>
          <p:cNvCxnSpPr>
            <a:cxnSpLocks/>
            <a:stCxn id="119" idx="4"/>
            <a:endCxn id="99" idx="0"/>
          </p:cNvCxnSpPr>
          <p:nvPr/>
        </p:nvCxnSpPr>
        <p:spPr>
          <a:xfrm flipH="1">
            <a:off x="10031195" y="429622"/>
            <a:ext cx="23501" cy="8275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00610016-91E1-41DE-A84D-4F94FDF46051}"/>
              </a:ext>
            </a:extLst>
          </p:cNvPr>
          <p:cNvCxnSpPr>
            <a:cxnSpLocks/>
            <a:stCxn id="122" idx="4"/>
            <a:endCxn id="99" idx="3"/>
          </p:cNvCxnSpPr>
          <p:nvPr/>
        </p:nvCxnSpPr>
        <p:spPr>
          <a:xfrm flipH="1">
            <a:off x="10533172" y="464094"/>
            <a:ext cx="514982" cy="10216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Rechte verbindingslijn 128">
            <a:extLst>
              <a:ext uri="{FF2B5EF4-FFF2-40B4-BE49-F238E27FC236}">
                <a16:creationId xmlns:a16="http://schemas.microsoft.com/office/drawing/2014/main" id="{0BD25FBE-E672-45A9-B046-B50A505EB520}"/>
              </a:ext>
            </a:extLst>
          </p:cNvPr>
          <p:cNvCxnSpPr>
            <a:cxnSpLocks/>
            <a:stCxn id="118" idx="1"/>
            <a:endCxn id="99" idx="3"/>
          </p:cNvCxnSpPr>
          <p:nvPr/>
        </p:nvCxnSpPr>
        <p:spPr>
          <a:xfrm flipH="1" flipV="1">
            <a:off x="10533172" y="1485751"/>
            <a:ext cx="562924" cy="264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hthoek 130">
            <a:extLst>
              <a:ext uri="{FF2B5EF4-FFF2-40B4-BE49-F238E27FC236}">
                <a16:creationId xmlns:a16="http://schemas.microsoft.com/office/drawing/2014/main" id="{AEA6FCB4-BDE8-440F-8C90-5CFC7B357275}"/>
              </a:ext>
            </a:extLst>
          </p:cNvPr>
          <p:cNvSpPr/>
          <p:nvPr/>
        </p:nvSpPr>
        <p:spPr>
          <a:xfrm>
            <a:off x="9282648" y="3125956"/>
            <a:ext cx="1492032" cy="356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tblprogrammeitem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132" name="Rechte verbindingslijn 131">
            <a:extLst>
              <a:ext uri="{FF2B5EF4-FFF2-40B4-BE49-F238E27FC236}">
                <a16:creationId xmlns:a16="http://schemas.microsoft.com/office/drawing/2014/main" id="{C7474480-5872-4D20-9FA8-A723B4034036}"/>
              </a:ext>
            </a:extLst>
          </p:cNvPr>
          <p:cNvCxnSpPr>
            <a:cxnSpLocks/>
            <a:stCxn id="133" idx="5"/>
            <a:endCxn id="131" idx="3"/>
          </p:cNvCxnSpPr>
          <p:nvPr/>
        </p:nvCxnSpPr>
        <p:spPr>
          <a:xfrm flipH="1" flipV="1">
            <a:off x="10774680" y="3304449"/>
            <a:ext cx="1098596" cy="2219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al 132">
            <a:extLst>
              <a:ext uri="{FF2B5EF4-FFF2-40B4-BE49-F238E27FC236}">
                <a16:creationId xmlns:a16="http://schemas.microsoft.com/office/drawing/2014/main" id="{08DE5C21-0D32-4059-9DF2-E6282D46017C}"/>
              </a:ext>
            </a:extLst>
          </p:cNvPr>
          <p:cNvSpPr/>
          <p:nvPr/>
        </p:nvSpPr>
        <p:spPr>
          <a:xfrm>
            <a:off x="11034612" y="3249812"/>
            <a:ext cx="982556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programme_id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134" name="Ovaal 133">
            <a:extLst>
              <a:ext uri="{FF2B5EF4-FFF2-40B4-BE49-F238E27FC236}">
                <a16:creationId xmlns:a16="http://schemas.microsoft.com/office/drawing/2014/main" id="{78786A50-AEAB-4B4E-BFF2-1AAD69A8705C}"/>
              </a:ext>
            </a:extLst>
          </p:cNvPr>
          <p:cNvSpPr/>
          <p:nvPr/>
        </p:nvSpPr>
        <p:spPr>
          <a:xfrm>
            <a:off x="11031210" y="248747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live_performance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35" name="Ovaal 134">
            <a:extLst>
              <a:ext uri="{FF2B5EF4-FFF2-40B4-BE49-F238E27FC236}">
                <a16:creationId xmlns:a16="http://schemas.microsoft.com/office/drawing/2014/main" id="{B0C88626-FEB4-49D1-81B1-8EE35E787D90}"/>
              </a:ext>
            </a:extLst>
          </p:cNvPr>
          <p:cNvSpPr/>
          <p:nvPr/>
        </p:nvSpPr>
        <p:spPr>
          <a:xfrm>
            <a:off x="11050432" y="2880790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film_id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FFD70D61-DBEA-4792-88DD-9D2104F30A44}"/>
              </a:ext>
            </a:extLst>
          </p:cNvPr>
          <p:cNvCxnSpPr>
            <a:cxnSpLocks/>
            <a:stCxn id="135" idx="3"/>
            <a:endCxn id="131" idx="3"/>
          </p:cNvCxnSpPr>
          <p:nvPr/>
        </p:nvCxnSpPr>
        <p:spPr>
          <a:xfrm flipH="1">
            <a:off x="10774680" y="3157341"/>
            <a:ext cx="402282" cy="1471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Rechte verbindingslijn 136">
            <a:extLst>
              <a:ext uri="{FF2B5EF4-FFF2-40B4-BE49-F238E27FC236}">
                <a16:creationId xmlns:a16="http://schemas.microsoft.com/office/drawing/2014/main" id="{B6398EAF-CE6B-4D8F-8953-2B4A0ACFF031}"/>
              </a:ext>
            </a:extLst>
          </p:cNvPr>
          <p:cNvCxnSpPr>
            <a:cxnSpLocks/>
            <a:stCxn id="134" idx="2"/>
            <a:endCxn id="131" idx="3"/>
          </p:cNvCxnSpPr>
          <p:nvPr/>
        </p:nvCxnSpPr>
        <p:spPr>
          <a:xfrm flipH="1">
            <a:off x="10774680" y="2649471"/>
            <a:ext cx="256530" cy="6549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uit 147">
            <a:extLst>
              <a:ext uri="{FF2B5EF4-FFF2-40B4-BE49-F238E27FC236}">
                <a16:creationId xmlns:a16="http://schemas.microsoft.com/office/drawing/2014/main" id="{93ADFC58-F8C0-4BD4-9F00-D18FF4FE12E8}"/>
              </a:ext>
            </a:extLst>
          </p:cNvPr>
          <p:cNvSpPr/>
          <p:nvPr/>
        </p:nvSpPr>
        <p:spPr>
          <a:xfrm>
            <a:off x="9742858" y="3974596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 err="1">
                <a:solidFill>
                  <a:schemeClr val="tx1"/>
                </a:solidFill>
              </a:rPr>
              <a:t>contains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49" name="Rechte verbindingslijn 148">
            <a:extLst>
              <a:ext uri="{FF2B5EF4-FFF2-40B4-BE49-F238E27FC236}">
                <a16:creationId xmlns:a16="http://schemas.microsoft.com/office/drawing/2014/main" id="{507D5093-4BB4-44AC-B340-49C1334C3A0A}"/>
              </a:ext>
            </a:extLst>
          </p:cNvPr>
          <p:cNvCxnSpPr>
            <a:cxnSpLocks/>
            <a:stCxn id="148" idx="2"/>
            <a:endCxn id="260" idx="0"/>
          </p:cNvCxnSpPr>
          <p:nvPr/>
        </p:nvCxnSpPr>
        <p:spPr>
          <a:xfrm flipH="1">
            <a:off x="10014254" y="4638156"/>
            <a:ext cx="55749" cy="434318"/>
          </a:xfrm>
          <a:prstGeom prst="line">
            <a:avLst/>
          </a:prstGeom>
          <a:ln w="12700"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Rechte verbindingslijn 151">
            <a:extLst>
              <a:ext uri="{FF2B5EF4-FFF2-40B4-BE49-F238E27FC236}">
                <a16:creationId xmlns:a16="http://schemas.microsoft.com/office/drawing/2014/main" id="{CD8C1859-6C22-4011-9067-423778FA7162}"/>
              </a:ext>
            </a:extLst>
          </p:cNvPr>
          <p:cNvCxnSpPr>
            <a:cxnSpLocks/>
            <a:stCxn id="131" idx="2"/>
            <a:endCxn id="148" idx="0"/>
          </p:cNvCxnSpPr>
          <p:nvPr/>
        </p:nvCxnSpPr>
        <p:spPr>
          <a:xfrm>
            <a:off x="10028664" y="3482941"/>
            <a:ext cx="41339" cy="4916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uit 155">
            <a:extLst>
              <a:ext uri="{FF2B5EF4-FFF2-40B4-BE49-F238E27FC236}">
                <a16:creationId xmlns:a16="http://schemas.microsoft.com/office/drawing/2014/main" id="{829F4517-C223-429E-B489-AA47B2A3BCD1}"/>
              </a:ext>
            </a:extLst>
          </p:cNvPr>
          <p:cNvSpPr/>
          <p:nvPr/>
        </p:nvSpPr>
        <p:spPr>
          <a:xfrm>
            <a:off x="9704050" y="2016760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 err="1">
                <a:solidFill>
                  <a:schemeClr val="tx1"/>
                </a:solidFill>
              </a:rPr>
              <a:t>contains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59" name="Rechte verbindingslijn 158">
            <a:extLst>
              <a:ext uri="{FF2B5EF4-FFF2-40B4-BE49-F238E27FC236}">
                <a16:creationId xmlns:a16="http://schemas.microsoft.com/office/drawing/2014/main" id="{4AEDB102-7B3D-4DD3-8B7F-44AC3EE4ECF8}"/>
              </a:ext>
            </a:extLst>
          </p:cNvPr>
          <p:cNvCxnSpPr>
            <a:cxnSpLocks/>
            <a:stCxn id="99" idx="2"/>
            <a:endCxn id="156" idx="0"/>
          </p:cNvCxnSpPr>
          <p:nvPr/>
        </p:nvCxnSpPr>
        <p:spPr>
          <a:xfrm>
            <a:off x="10031195" y="1714351"/>
            <a:ext cx="0" cy="302409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Rechte verbindingslijn 162">
            <a:extLst>
              <a:ext uri="{FF2B5EF4-FFF2-40B4-BE49-F238E27FC236}">
                <a16:creationId xmlns:a16="http://schemas.microsoft.com/office/drawing/2014/main" id="{16C4CAFE-DA53-4EBD-A561-435811EEEDCF}"/>
              </a:ext>
            </a:extLst>
          </p:cNvPr>
          <p:cNvCxnSpPr>
            <a:cxnSpLocks/>
            <a:stCxn id="156" idx="2"/>
            <a:endCxn id="131" idx="0"/>
          </p:cNvCxnSpPr>
          <p:nvPr/>
        </p:nvCxnSpPr>
        <p:spPr>
          <a:xfrm flipH="1">
            <a:off x="10028664" y="2680320"/>
            <a:ext cx="2531" cy="445636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hthoek 145">
            <a:extLst>
              <a:ext uri="{FF2B5EF4-FFF2-40B4-BE49-F238E27FC236}">
                <a16:creationId xmlns:a16="http://schemas.microsoft.com/office/drawing/2014/main" id="{86BF645E-6328-4659-B50C-8D0C0408B853}"/>
              </a:ext>
            </a:extLst>
          </p:cNvPr>
          <p:cNvSpPr/>
          <p:nvPr/>
        </p:nvSpPr>
        <p:spPr>
          <a:xfrm>
            <a:off x="1441706" y="5395706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tbllocation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147" name="Rechte verbindingslijn 146">
            <a:extLst>
              <a:ext uri="{FF2B5EF4-FFF2-40B4-BE49-F238E27FC236}">
                <a16:creationId xmlns:a16="http://schemas.microsoft.com/office/drawing/2014/main" id="{57255423-8513-4590-9633-0936C6BAB602}"/>
              </a:ext>
            </a:extLst>
          </p:cNvPr>
          <p:cNvCxnSpPr>
            <a:cxnSpLocks/>
            <a:stCxn id="150" idx="5"/>
            <a:endCxn id="146" idx="1"/>
          </p:cNvCxnSpPr>
          <p:nvPr/>
        </p:nvCxnSpPr>
        <p:spPr>
          <a:xfrm>
            <a:off x="890319" y="4870882"/>
            <a:ext cx="551387" cy="753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al 149">
            <a:extLst>
              <a:ext uri="{FF2B5EF4-FFF2-40B4-BE49-F238E27FC236}">
                <a16:creationId xmlns:a16="http://schemas.microsoft.com/office/drawing/2014/main" id="{247BF07A-6C36-4CC9-AC62-583CE925AD56}"/>
              </a:ext>
            </a:extLst>
          </p:cNvPr>
          <p:cNvSpPr/>
          <p:nvPr/>
        </p:nvSpPr>
        <p:spPr>
          <a:xfrm>
            <a:off x="152849" y="459433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location_id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151" name="Ovaal 150">
            <a:extLst>
              <a:ext uri="{FF2B5EF4-FFF2-40B4-BE49-F238E27FC236}">
                <a16:creationId xmlns:a16="http://schemas.microsoft.com/office/drawing/2014/main" id="{FEB6FDED-E01F-45A7-9CDC-35F567649C86}"/>
              </a:ext>
            </a:extLst>
          </p:cNvPr>
          <p:cNvSpPr/>
          <p:nvPr/>
        </p:nvSpPr>
        <p:spPr>
          <a:xfrm>
            <a:off x="180652" y="545020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created_date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4" name="Ovaal 153">
            <a:extLst>
              <a:ext uri="{FF2B5EF4-FFF2-40B4-BE49-F238E27FC236}">
                <a16:creationId xmlns:a16="http://schemas.microsoft.com/office/drawing/2014/main" id="{7D38D4BA-67AA-4CAA-BCF5-D9DC5E0E35D4}"/>
              </a:ext>
            </a:extLst>
          </p:cNvPr>
          <p:cNvSpPr/>
          <p:nvPr/>
        </p:nvSpPr>
        <p:spPr>
          <a:xfrm>
            <a:off x="152849" y="502046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postal_code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60" name="Ovaal 159">
            <a:extLst>
              <a:ext uri="{FF2B5EF4-FFF2-40B4-BE49-F238E27FC236}">
                <a16:creationId xmlns:a16="http://schemas.microsoft.com/office/drawing/2014/main" id="{2DB0C8EA-FAC4-4FCC-ADCD-3DD7B20922D1}"/>
              </a:ext>
            </a:extLst>
          </p:cNvPr>
          <p:cNvSpPr/>
          <p:nvPr/>
        </p:nvSpPr>
        <p:spPr>
          <a:xfrm>
            <a:off x="144180" y="423378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country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64" name="Rechte verbindingslijn 163">
            <a:extLst>
              <a:ext uri="{FF2B5EF4-FFF2-40B4-BE49-F238E27FC236}">
                <a16:creationId xmlns:a16="http://schemas.microsoft.com/office/drawing/2014/main" id="{2B1051E3-BE20-4709-88FF-4F7C46D92A4A}"/>
              </a:ext>
            </a:extLst>
          </p:cNvPr>
          <p:cNvCxnSpPr>
            <a:cxnSpLocks/>
            <a:stCxn id="160" idx="5"/>
          </p:cNvCxnSpPr>
          <p:nvPr/>
        </p:nvCxnSpPr>
        <p:spPr>
          <a:xfrm>
            <a:off x="881650" y="4510333"/>
            <a:ext cx="692626" cy="8853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Rechte verbindingslijn 165">
            <a:extLst>
              <a:ext uri="{FF2B5EF4-FFF2-40B4-BE49-F238E27FC236}">
                <a16:creationId xmlns:a16="http://schemas.microsoft.com/office/drawing/2014/main" id="{E510004E-86F1-4C22-B381-67B5E5485D29}"/>
              </a:ext>
            </a:extLst>
          </p:cNvPr>
          <p:cNvCxnSpPr>
            <a:cxnSpLocks/>
            <a:stCxn id="171" idx="7"/>
            <a:endCxn id="146" idx="1"/>
          </p:cNvCxnSpPr>
          <p:nvPr/>
        </p:nvCxnSpPr>
        <p:spPr>
          <a:xfrm flipV="1">
            <a:off x="922379" y="5624307"/>
            <a:ext cx="519327" cy="2639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Rechte verbindingslijn 166">
            <a:extLst>
              <a:ext uri="{FF2B5EF4-FFF2-40B4-BE49-F238E27FC236}">
                <a16:creationId xmlns:a16="http://schemas.microsoft.com/office/drawing/2014/main" id="{B1F2A9BC-DBB2-464F-9508-B4ED7ED9C87A}"/>
              </a:ext>
            </a:extLst>
          </p:cNvPr>
          <p:cNvCxnSpPr>
            <a:cxnSpLocks/>
            <a:stCxn id="154" idx="6"/>
            <a:endCxn id="146" idx="1"/>
          </p:cNvCxnSpPr>
          <p:nvPr/>
        </p:nvCxnSpPr>
        <p:spPr>
          <a:xfrm>
            <a:off x="1016849" y="5182468"/>
            <a:ext cx="424857" cy="441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Rechte verbindingslijn 168">
            <a:extLst>
              <a:ext uri="{FF2B5EF4-FFF2-40B4-BE49-F238E27FC236}">
                <a16:creationId xmlns:a16="http://schemas.microsoft.com/office/drawing/2014/main" id="{E85982F8-9189-461B-B9E5-C8A92B54F960}"/>
              </a:ext>
            </a:extLst>
          </p:cNvPr>
          <p:cNvCxnSpPr>
            <a:cxnSpLocks/>
            <a:stCxn id="151" idx="6"/>
            <a:endCxn id="146" idx="1"/>
          </p:cNvCxnSpPr>
          <p:nvPr/>
        </p:nvCxnSpPr>
        <p:spPr>
          <a:xfrm>
            <a:off x="1044652" y="5612204"/>
            <a:ext cx="397054" cy="121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al 169">
            <a:extLst>
              <a:ext uri="{FF2B5EF4-FFF2-40B4-BE49-F238E27FC236}">
                <a16:creationId xmlns:a16="http://schemas.microsoft.com/office/drawing/2014/main" id="{462D8F02-9DA9-4316-AB15-E640DB353692}"/>
              </a:ext>
            </a:extLst>
          </p:cNvPr>
          <p:cNvSpPr/>
          <p:nvPr/>
        </p:nvSpPr>
        <p:spPr>
          <a:xfrm>
            <a:off x="144180" y="384650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geodata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71" name="Ovaal 170">
            <a:extLst>
              <a:ext uri="{FF2B5EF4-FFF2-40B4-BE49-F238E27FC236}">
                <a16:creationId xmlns:a16="http://schemas.microsoft.com/office/drawing/2014/main" id="{D90E447A-F679-44A7-A4B3-60405445340F}"/>
              </a:ext>
            </a:extLst>
          </p:cNvPr>
          <p:cNvSpPr/>
          <p:nvPr/>
        </p:nvSpPr>
        <p:spPr>
          <a:xfrm>
            <a:off x="184909" y="584081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user_id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72" name="Ovaal 171">
            <a:extLst>
              <a:ext uri="{FF2B5EF4-FFF2-40B4-BE49-F238E27FC236}">
                <a16:creationId xmlns:a16="http://schemas.microsoft.com/office/drawing/2014/main" id="{29521606-5EFB-4C85-8C2A-DDCB6B3A0414}"/>
              </a:ext>
            </a:extLst>
          </p:cNvPr>
          <p:cNvSpPr/>
          <p:nvPr/>
        </p:nvSpPr>
        <p:spPr>
          <a:xfrm>
            <a:off x="168173" y="624710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modified_date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64999D30-E179-4D81-8FCC-D1417FC4695A}"/>
              </a:ext>
            </a:extLst>
          </p:cNvPr>
          <p:cNvCxnSpPr>
            <a:cxnSpLocks/>
            <a:stCxn id="170" idx="6"/>
          </p:cNvCxnSpPr>
          <p:nvPr/>
        </p:nvCxnSpPr>
        <p:spPr>
          <a:xfrm>
            <a:off x="1008180" y="4008503"/>
            <a:ext cx="669791" cy="1387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008E94A-D614-4A7B-BA7F-DD1BA39E29B1}"/>
              </a:ext>
            </a:extLst>
          </p:cNvPr>
          <p:cNvCxnSpPr>
            <a:cxnSpLocks/>
            <a:stCxn id="172" idx="6"/>
            <a:endCxn id="146" idx="1"/>
          </p:cNvCxnSpPr>
          <p:nvPr/>
        </p:nvCxnSpPr>
        <p:spPr>
          <a:xfrm flipV="1">
            <a:off x="1032173" y="5624307"/>
            <a:ext cx="409533" cy="7847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uit 176">
            <a:extLst>
              <a:ext uri="{FF2B5EF4-FFF2-40B4-BE49-F238E27FC236}">
                <a16:creationId xmlns:a16="http://schemas.microsoft.com/office/drawing/2014/main" id="{26E7BC88-E7AB-4B77-864A-E42F889CD7DA}"/>
              </a:ext>
            </a:extLst>
          </p:cNvPr>
          <p:cNvSpPr/>
          <p:nvPr/>
        </p:nvSpPr>
        <p:spPr>
          <a:xfrm>
            <a:off x="2513845" y="4603732"/>
            <a:ext cx="730530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Is </a:t>
            </a:r>
            <a:r>
              <a:rPr lang="nl-NL" sz="800" i="1" dirty="0" err="1">
                <a:solidFill>
                  <a:schemeClr val="tx1"/>
                </a:solidFill>
              </a:rPr>
              <a:t>located</a:t>
            </a:r>
            <a:r>
              <a:rPr lang="nl-NL" sz="800" i="1" dirty="0">
                <a:solidFill>
                  <a:schemeClr val="tx1"/>
                </a:solidFill>
              </a:rPr>
              <a:t> at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79" name="Rechte verbindingslijn 178">
            <a:extLst>
              <a:ext uri="{FF2B5EF4-FFF2-40B4-BE49-F238E27FC236}">
                <a16:creationId xmlns:a16="http://schemas.microsoft.com/office/drawing/2014/main" id="{B502943D-C188-4F46-8286-4C02F57A9F5C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2879110" y="3891507"/>
            <a:ext cx="2033421" cy="712225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Rechte verbindingslijn 179">
            <a:extLst>
              <a:ext uri="{FF2B5EF4-FFF2-40B4-BE49-F238E27FC236}">
                <a16:creationId xmlns:a16="http://schemas.microsoft.com/office/drawing/2014/main" id="{75C4741B-6BD8-4336-8792-4DCFF70847C6}"/>
              </a:ext>
            </a:extLst>
          </p:cNvPr>
          <p:cNvCxnSpPr>
            <a:cxnSpLocks/>
            <a:stCxn id="146" idx="3"/>
            <a:endCxn id="177" idx="2"/>
          </p:cNvCxnSpPr>
          <p:nvPr/>
        </p:nvCxnSpPr>
        <p:spPr>
          <a:xfrm flipV="1">
            <a:off x="2445661" y="5267292"/>
            <a:ext cx="433449" cy="357015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hthoek 189">
            <a:extLst>
              <a:ext uri="{FF2B5EF4-FFF2-40B4-BE49-F238E27FC236}">
                <a16:creationId xmlns:a16="http://schemas.microsoft.com/office/drawing/2014/main" id="{7978939D-5401-4806-B9AE-C1A0C9EDD504}"/>
              </a:ext>
            </a:extLst>
          </p:cNvPr>
          <p:cNvSpPr/>
          <p:nvPr/>
        </p:nvSpPr>
        <p:spPr>
          <a:xfrm>
            <a:off x="1314737" y="2318047"/>
            <a:ext cx="1492032" cy="356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Municipalities_NL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192" name="Ovaal 191">
            <a:extLst>
              <a:ext uri="{FF2B5EF4-FFF2-40B4-BE49-F238E27FC236}">
                <a16:creationId xmlns:a16="http://schemas.microsoft.com/office/drawing/2014/main" id="{E4ADE15C-1C12-4176-B433-A952BD2AEF74}"/>
              </a:ext>
            </a:extLst>
          </p:cNvPr>
          <p:cNvSpPr/>
          <p:nvPr/>
        </p:nvSpPr>
        <p:spPr>
          <a:xfrm>
            <a:off x="199638" y="1898862"/>
            <a:ext cx="982556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gml_id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94" name="Ovaal 193">
            <a:extLst>
              <a:ext uri="{FF2B5EF4-FFF2-40B4-BE49-F238E27FC236}">
                <a16:creationId xmlns:a16="http://schemas.microsoft.com/office/drawing/2014/main" id="{CA76A6F7-6CCF-4F48-910A-03CCEB2548DA}"/>
              </a:ext>
            </a:extLst>
          </p:cNvPr>
          <p:cNvSpPr/>
          <p:nvPr/>
        </p:nvSpPr>
        <p:spPr>
          <a:xfrm>
            <a:off x="240367" y="233262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Code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98" name="Ovaal 197">
            <a:extLst>
              <a:ext uri="{FF2B5EF4-FFF2-40B4-BE49-F238E27FC236}">
                <a16:creationId xmlns:a16="http://schemas.microsoft.com/office/drawing/2014/main" id="{5B640BF5-A6C0-4D2E-8736-C44390AFBB9F}"/>
              </a:ext>
            </a:extLst>
          </p:cNvPr>
          <p:cNvSpPr/>
          <p:nvPr/>
        </p:nvSpPr>
        <p:spPr>
          <a:xfrm>
            <a:off x="1196753" y="172974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gemeentena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99" name="Ovaal 198">
            <a:extLst>
              <a:ext uri="{FF2B5EF4-FFF2-40B4-BE49-F238E27FC236}">
                <a16:creationId xmlns:a16="http://schemas.microsoft.com/office/drawing/2014/main" id="{E361BA0D-6B36-495F-957D-EE546D415C55}"/>
              </a:ext>
            </a:extLst>
          </p:cNvPr>
          <p:cNvSpPr/>
          <p:nvPr/>
        </p:nvSpPr>
        <p:spPr>
          <a:xfrm>
            <a:off x="2135905" y="177247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dirty="0" err="1">
                <a:solidFill>
                  <a:schemeClr val="tx1"/>
                </a:solidFill>
              </a:rPr>
              <a:t>geom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00" name="Rechte verbindingslijn 199">
            <a:extLst>
              <a:ext uri="{FF2B5EF4-FFF2-40B4-BE49-F238E27FC236}">
                <a16:creationId xmlns:a16="http://schemas.microsoft.com/office/drawing/2014/main" id="{7A04075F-23E7-4A35-93A8-2D85DD2E2928}"/>
              </a:ext>
            </a:extLst>
          </p:cNvPr>
          <p:cNvCxnSpPr>
            <a:cxnSpLocks/>
            <a:stCxn id="192" idx="6"/>
            <a:endCxn id="190" idx="1"/>
          </p:cNvCxnSpPr>
          <p:nvPr/>
        </p:nvCxnSpPr>
        <p:spPr>
          <a:xfrm>
            <a:off x="1182194" y="2060862"/>
            <a:ext cx="132543" cy="435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Rechte verbindingslijn 200">
            <a:extLst>
              <a:ext uri="{FF2B5EF4-FFF2-40B4-BE49-F238E27FC236}">
                <a16:creationId xmlns:a16="http://schemas.microsoft.com/office/drawing/2014/main" id="{53A925C7-59A1-4FE7-9CD7-9EDFD885E135}"/>
              </a:ext>
            </a:extLst>
          </p:cNvPr>
          <p:cNvCxnSpPr>
            <a:cxnSpLocks/>
            <a:stCxn id="194" idx="6"/>
            <a:endCxn id="190" idx="1"/>
          </p:cNvCxnSpPr>
          <p:nvPr/>
        </p:nvCxnSpPr>
        <p:spPr>
          <a:xfrm>
            <a:off x="1104367" y="2494625"/>
            <a:ext cx="210370" cy="19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Rechte verbindingslijn 201">
            <a:extLst>
              <a:ext uri="{FF2B5EF4-FFF2-40B4-BE49-F238E27FC236}">
                <a16:creationId xmlns:a16="http://schemas.microsoft.com/office/drawing/2014/main" id="{BB0397A4-78B8-4C3B-8122-6C1DE978A629}"/>
              </a:ext>
            </a:extLst>
          </p:cNvPr>
          <p:cNvCxnSpPr>
            <a:cxnSpLocks/>
            <a:stCxn id="198" idx="4"/>
            <a:endCxn id="190" idx="0"/>
          </p:cNvCxnSpPr>
          <p:nvPr/>
        </p:nvCxnSpPr>
        <p:spPr>
          <a:xfrm>
            <a:off x="1628753" y="2053747"/>
            <a:ext cx="432000" cy="2643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Rechte verbindingslijn 210">
            <a:extLst>
              <a:ext uri="{FF2B5EF4-FFF2-40B4-BE49-F238E27FC236}">
                <a16:creationId xmlns:a16="http://schemas.microsoft.com/office/drawing/2014/main" id="{F8990C74-5021-44B5-923E-AAF9D11DEC2F}"/>
              </a:ext>
            </a:extLst>
          </p:cNvPr>
          <p:cNvCxnSpPr>
            <a:cxnSpLocks/>
            <a:stCxn id="199" idx="3"/>
            <a:endCxn id="190" idx="0"/>
          </p:cNvCxnSpPr>
          <p:nvPr/>
        </p:nvCxnSpPr>
        <p:spPr>
          <a:xfrm flipH="1">
            <a:off x="2060753" y="2049028"/>
            <a:ext cx="201682" cy="2690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Rechte verbindingslijn 212">
            <a:extLst>
              <a:ext uri="{FF2B5EF4-FFF2-40B4-BE49-F238E27FC236}">
                <a16:creationId xmlns:a16="http://schemas.microsoft.com/office/drawing/2014/main" id="{14D56C3C-2A92-4334-84DF-43C8E4AFCE49}"/>
              </a:ext>
            </a:extLst>
          </p:cNvPr>
          <p:cNvCxnSpPr>
            <a:cxnSpLocks/>
            <a:stCxn id="223" idx="2"/>
            <a:endCxn id="146" idx="0"/>
          </p:cNvCxnSpPr>
          <p:nvPr/>
        </p:nvCxnSpPr>
        <p:spPr>
          <a:xfrm>
            <a:off x="1862385" y="4300682"/>
            <a:ext cx="81299" cy="10950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Ruit 222">
            <a:extLst>
              <a:ext uri="{FF2B5EF4-FFF2-40B4-BE49-F238E27FC236}">
                <a16:creationId xmlns:a16="http://schemas.microsoft.com/office/drawing/2014/main" id="{A8581CAF-8596-415A-B16C-094AEA7FE629}"/>
              </a:ext>
            </a:extLst>
          </p:cNvPr>
          <p:cNvSpPr/>
          <p:nvPr/>
        </p:nvSpPr>
        <p:spPr>
          <a:xfrm>
            <a:off x="1535240" y="3637122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 err="1">
                <a:solidFill>
                  <a:schemeClr val="tx1"/>
                </a:solidFill>
              </a:rPr>
              <a:t>contains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24" name="Rechte verbindingslijn 223">
            <a:extLst>
              <a:ext uri="{FF2B5EF4-FFF2-40B4-BE49-F238E27FC236}">
                <a16:creationId xmlns:a16="http://schemas.microsoft.com/office/drawing/2014/main" id="{7DD94B8E-4FCC-4253-96F1-3462BF31ADDF}"/>
              </a:ext>
            </a:extLst>
          </p:cNvPr>
          <p:cNvCxnSpPr>
            <a:cxnSpLocks/>
            <a:stCxn id="190" idx="2"/>
            <a:endCxn id="223" idx="0"/>
          </p:cNvCxnSpPr>
          <p:nvPr/>
        </p:nvCxnSpPr>
        <p:spPr>
          <a:xfrm flipH="1">
            <a:off x="1862385" y="2675032"/>
            <a:ext cx="198368" cy="962090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0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4F23AF5B-9A63-4FAE-BD27-EFD11DF00E8F}"/>
              </a:ext>
            </a:extLst>
          </p:cNvPr>
          <p:cNvSpPr txBox="1"/>
          <p:nvPr/>
        </p:nvSpPr>
        <p:spPr>
          <a:xfrm>
            <a:off x="4374037" y="2587657"/>
            <a:ext cx="864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800" dirty="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C21B07BC-3FD3-44B8-820D-C7EA6694C882}"/>
              </a:ext>
            </a:extLst>
          </p:cNvPr>
          <p:cNvGrpSpPr/>
          <p:nvPr/>
        </p:nvGrpSpPr>
        <p:grpSpPr>
          <a:xfrm>
            <a:off x="3568752" y="2130978"/>
            <a:ext cx="3700004" cy="2084529"/>
            <a:chOff x="778522" y="1674963"/>
            <a:chExt cx="3700004" cy="208452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5C97B51-DF93-4D75-87DE-8AC7146AAC20}"/>
                </a:ext>
              </a:extLst>
            </p:cNvPr>
            <p:cNvSpPr/>
            <p:nvPr/>
          </p:nvSpPr>
          <p:spPr>
            <a:xfrm>
              <a:off x="2122301" y="2978291"/>
              <a:ext cx="1003955" cy="45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tblvenue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Rechte verbindingslijn 28">
              <a:extLst>
                <a:ext uri="{FF2B5EF4-FFF2-40B4-BE49-F238E27FC236}">
                  <a16:creationId xmlns:a16="http://schemas.microsoft.com/office/drawing/2014/main" id="{43AE1B04-5775-4329-8404-688DE744D250}"/>
                </a:ext>
              </a:extLst>
            </p:cNvPr>
            <p:cNvCxnSpPr>
              <a:cxnSpLocks/>
              <a:stCxn id="48" idx="5"/>
            </p:cNvCxnSpPr>
            <p:nvPr/>
          </p:nvCxnSpPr>
          <p:spPr>
            <a:xfrm>
              <a:off x="1515992" y="2440398"/>
              <a:ext cx="751258" cy="53258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al 47">
              <a:extLst>
                <a:ext uri="{FF2B5EF4-FFF2-40B4-BE49-F238E27FC236}">
                  <a16:creationId xmlns:a16="http://schemas.microsoft.com/office/drawing/2014/main" id="{97CF72A6-B5FD-41DB-B6AD-9928B9695934}"/>
                </a:ext>
              </a:extLst>
            </p:cNvPr>
            <p:cNvSpPr/>
            <p:nvPr/>
          </p:nvSpPr>
          <p:spPr>
            <a:xfrm>
              <a:off x="778522" y="216384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venue_id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9252FE1D-B3AB-4EA9-BDF6-ACE0A6BB94BA}"/>
                </a:ext>
              </a:extLst>
            </p:cNvPr>
            <p:cNvSpPr/>
            <p:nvPr/>
          </p:nvSpPr>
          <p:spPr>
            <a:xfrm>
              <a:off x="806325" y="3019720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location_id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DBC7849F-FCD2-40C3-827D-02EF8D54D037}"/>
                </a:ext>
              </a:extLst>
            </p:cNvPr>
            <p:cNvSpPr/>
            <p:nvPr/>
          </p:nvSpPr>
          <p:spPr>
            <a:xfrm>
              <a:off x="778522" y="2589984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name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Ovaal 58">
              <a:extLst>
                <a:ext uri="{FF2B5EF4-FFF2-40B4-BE49-F238E27FC236}">
                  <a16:creationId xmlns:a16="http://schemas.microsoft.com/office/drawing/2014/main" id="{CC91DC55-6124-467B-B5C7-5177D0F66305}"/>
                </a:ext>
              </a:extLst>
            </p:cNvPr>
            <p:cNvSpPr/>
            <p:nvPr/>
          </p:nvSpPr>
          <p:spPr>
            <a:xfrm>
              <a:off x="3574279" y="2993322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venue_type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BCBA996D-D2EF-43EA-8F4D-E35C752D16B3}"/>
                </a:ext>
              </a:extLst>
            </p:cNvPr>
            <p:cNvSpPr/>
            <p:nvPr/>
          </p:nvSpPr>
          <p:spPr>
            <a:xfrm>
              <a:off x="3594978" y="1674963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info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Ovaal 60">
              <a:extLst>
                <a:ext uri="{FF2B5EF4-FFF2-40B4-BE49-F238E27FC236}">
                  <a16:creationId xmlns:a16="http://schemas.microsoft.com/office/drawing/2014/main" id="{3F5913A3-03D2-4735-9A53-03728AE7CB39}"/>
                </a:ext>
              </a:extLst>
            </p:cNvPr>
            <p:cNvSpPr/>
            <p:nvPr/>
          </p:nvSpPr>
          <p:spPr>
            <a:xfrm>
              <a:off x="837401" y="176388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editorial_comment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C4A818D5-97C8-4EFD-9AB2-B8111B3DC497}"/>
                </a:ext>
              </a:extLst>
            </p:cNvPr>
            <p:cNvSpPr/>
            <p:nvPr/>
          </p:nvSpPr>
          <p:spPr>
            <a:xfrm>
              <a:off x="806325" y="3435492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created_date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60D699B8-525F-4E18-BB47-781148B3219B}"/>
                </a:ext>
              </a:extLst>
            </p:cNvPr>
            <p:cNvSpPr/>
            <p:nvPr/>
          </p:nvSpPr>
          <p:spPr>
            <a:xfrm>
              <a:off x="3614526" y="257586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modified_date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6A328B4C-ECF1-4BA9-A9DD-1CCC854477BA}"/>
                </a:ext>
              </a:extLst>
            </p:cNvPr>
            <p:cNvSpPr/>
            <p:nvPr/>
          </p:nvSpPr>
          <p:spPr>
            <a:xfrm>
              <a:off x="3614526" y="216384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user_id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4E210633-3CC0-44C2-B247-6D370D2EF4BC}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1574871" y="2040440"/>
              <a:ext cx="746174" cy="9325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AC5A0625-2EA3-4655-862C-07A7C8F32207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H="1">
              <a:off x="2796277" y="1951514"/>
              <a:ext cx="925231" cy="1016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7FBA7C76-F546-4910-BE8C-4790701EF6D1}"/>
                </a:ext>
              </a:extLst>
            </p:cNvPr>
            <p:cNvCxnSpPr>
              <a:cxnSpLocks/>
              <a:stCxn id="69" idx="3"/>
              <a:endCxn id="16" idx="3"/>
            </p:cNvCxnSpPr>
            <p:nvPr/>
          </p:nvCxnSpPr>
          <p:spPr>
            <a:xfrm flipH="1">
              <a:off x="3126256" y="2440398"/>
              <a:ext cx="614800" cy="76649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Rechte verbindingslijn 75">
              <a:extLst>
                <a:ext uri="{FF2B5EF4-FFF2-40B4-BE49-F238E27FC236}">
                  <a16:creationId xmlns:a16="http://schemas.microsoft.com/office/drawing/2014/main" id="{BD91E946-1D4F-4EA6-836A-CA839376F5D4}"/>
                </a:ext>
              </a:extLst>
            </p:cNvPr>
            <p:cNvCxnSpPr>
              <a:cxnSpLocks/>
              <a:stCxn id="68" idx="3"/>
              <a:endCxn id="16" idx="3"/>
            </p:cNvCxnSpPr>
            <p:nvPr/>
          </p:nvCxnSpPr>
          <p:spPr>
            <a:xfrm flipH="1">
              <a:off x="3126256" y="2852420"/>
              <a:ext cx="614800" cy="3544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Rechte verbindingslijn 78">
              <a:extLst>
                <a:ext uri="{FF2B5EF4-FFF2-40B4-BE49-F238E27FC236}">
                  <a16:creationId xmlns:a16="http://schemas.microsoft.com/office/drawing/2014/main" id="{965E3B1F-F7FF-49E5-B309-362916115DE3}"/>
                </a:ext>
              </a:extLst>
            </p:cNvPr>
            <p:cNvCxnSpPr>
              <a:cxnSpLocks/>
              <a:stCxn id="59" idx="2"/>
              <a:endCxn id="16" idx="3"/>
            </p:cNvCxnSpPr>
            <p:nvPr/>
          </p:nvCxnSpPr>
          <p:spPr>
            <a:xfrm flipH="1">
              <a:off x="3126256" y="3155322"/>
              <a:ext cx="448023" cy="515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Rechte verbindingslijn 82">
              <a:extLst>
                <a:ext uri="{FF2B5EF4-FFF2-40B4-BE49-F238E27FC236}">
                  <a16:creationId xmlns:a16="http://schemas.microsoft.com/office/drawing/2014/main" id="{2BCCEE5C-1583-4000-80AF-12CC4B7DFBF2}"/>
                </a:ext>
              </a:extLst>
            </p:cNvPr>
            <p:cNvCxnSpPr>
              <a:cxnSpLocks/>
              <a:stCxn id="56" idx="6"/>
              <a:endCxn id="16" idx="1"/>
            </p:cNvCxnSpPr>
            <p:nvPr/>
          </p:nvCxnSpPr>
          <p:spPr>
            <a:xfrm>
              <a:off x="1642522" y="2751984"/>
              <a:ext cx="479779" cy="454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Rechte verbindingslijn 85">
              <a:extLst>
                <a:ext uri="{FF2B5EF4-FFF2-40B4-BE49-F238E27FC236}">
                  <a16:creationId xmlns:a16="http://schemas.microsoft.com/office/drawing/2014/main" id="{90623C31-2562-4179-8CC4-C49FEABBCB6D}"/>
                </a:ext>
              </a:extLst>
            </p:cNvPr>
            <p:cNvCxnSpPr>
              <a:cxnSpLocks/>
              <a:stCxn id="52" idx="6"/>
              <a:endCxn id="16" idx="1"/>
            </p:cNvCxnSpPr>
            <p:nvPr/>
          </p:nvCxnSpPr>
          <p:spPr>
            <a:xfrm>
              <a:off x="1670325" y="3181720"/>
              <a:ext cx="451976" cy="251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Rechte verbindingslijn 88">
              <a:extLst>
                <a:ext uri="{FF2B5EF4-FFF2-40B4-BE49-F238E27FC236}">
                  <a16:creationId xmlns:a16="http://schemas.microsoft.com/office/drawing/2014/main" id="{7C9240BB-1E24-43C0-8A00-736AE6763D70}"/>
                </a:ext>
              </a:extLst>
            </p:cNvPr>
            <p:cNvCxnSpPr>
              <a:cxnSpLocks/>
              <a:stCxn id="67" idx="7"/>
              <a:endCxn id="16" idx="1"/>
            </p:cNvCxnSpPr>
            <p:nvPr/>
          </p:nvCxnSpPr>
          <p:spPr>
            <a:xfrm flipV="1">
              <a:off x="1543795" y="3206892"/>
              <a:ext cx="578506" cy="276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A81E73DE-EFD4-42FA-8C3C-7EFDB1A9479A}"/>
              </a:ext>
            </a:extLst>
          </p:cNvPr>
          <p:cNvGrpSpPr/>
          <p:nvPr/>
        </p:nvGrpSpPr>
        <p:grpSpPr>
          <a:xfrm>
            <a:off x="3515700" y="418154"/>
            <a:ext cx="2706712" cy="1261259"/>
            <a:chOff x="4678206" y="4815471"/>
            <a:chExt cx="2706712" cy="1261259"/>
          </a:xfrm>
        </p:grpSpPr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E04054A6-87A1-43A2-A163-9B345099B6D7}"/>
                </a:ext>
              </a:extLst>
            </p:cNvPr>
            <p:cNvSpPr/>
            <p:nvPr/>
          </p:nvSpPr>
          <p:spPr>
            <a:xfrm>
              <a:off x="5967063" y="5616846"/>
              <a:ext cx="1140319" cy="45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tblvenuescreen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Rechte verbindingslijn 183">
              <a:extLst>
                <a:ext uri="{FF2B5EF4-FFF2-40B4-BE49-F238E27FC236}">
                  <a16:creationId xmlns:a16="http://schemas.microsoft.com/office/drawing/2014/main" id="{77E17DAD-1EF7-473A-A13C-DE5363526B9F}"/>
                </a:ext>
              </a:extLst>
            </p:cNvPr>
            <p:cNvCxnSpPr>
              <a:cxnSpLocks/>
              <a:stCxn id="185" idx="5"/>
              <a:endCxn id="183" idx="1"/>
            </p:cNvCxnSpPr>
            <p:nvPr/>
          </p:nvCxnSpPr>
          <p:spPr>
            <a:xfrm>
              <a:off x="5415676" y="5092022"/>
              <a:ext cx="551387" cy="7534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0DAB6D63-DAF6-4F30-BA6F-9A8154A5E592}"/>
                </a:ext>
              </a:extLst>
            </p:cNvPr>
            <p:cNvSpPr/>
            <p:nvPr/>
          </p:nvSpPr>
          <p:spPr>
            <a:xfrm>
              <a:off x="4678206" y="4815471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venue_id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034099A8-F0FF-4CC9-9FC7-2613DD6795FA}"/>
                </a:ext>
              </a:extLst>
            </p:cNvPr>
            <p:cNvSpPr/>
            <p:nvPr/>
          </p:nvSpPr>
          <p:spPr>
            <a:xfrm>
              <a:off x="4678206" y="5241608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number_of_screens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88" name="Ovaal 187">
              <a:extLst>
                <a:ext uri="{FF2B5EF4-FFF2-40B4-BE49-F238E27FC236}">
                  <a16:creationId xmlns:a16="http://schemas.microsoft.com/office/drawing/2014/main" id="{82090217-5960-4B54-AAAF-A0A57EC719E8}"/>
                </a:ext>
              </a:extLst>
            </p:cNvPr>
            <p:cNvSpPr/>
            <p:nvPr/>
          </p:nvSpPr>
          <p:spPr>
            <a:xfrm>
              <a:off x="5588617" y="4822528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info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91E8F38E-4EEA-4E65-8926-685A930F5C50}"/>
                </a:ext>
              </a:extLst>
            </p:cNvPr>
            <p:cNvCxnSpPr>
              <a:cxnSpLocks/>
              <a:stCxn id="188" idx="4"/>
              <a:endCxn id="183" idx="0"/>
            </p:cNvCxnSpPr>
            <p:nvPr/>
          </p:nvCxnSpPr>
          <p:spPr>
            <a:xfrm>
              <a:off x="6020617" y="5146528"/>
              <a:ext cx="516606" cy="4703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Rechte verbindingslijn 190">
              <a:extLst>
                <a:ext uri="{FF2B5EF4-FFF2-40B4-BE49-F238E27FC236}">
                  <a16:creationId xmlns:a16="http://schemas.microsoft.com/office/drawing/2014/main" id="{CFC9D091-3A3E-4499-96BD-A144E8701C78}"/>
                </a:ext>
              </a:extLst>
            </p:cNvPr>
            <p:cNvCxnSpPr>
              <a:cxnSpLocks/>
              <a:stCxn id="187" idx="6"/>
              <a:endCxn id="183" idx="1"/>
            </p:cNvCxnSpPr>
            <p:nvPr/>
          </p:nvCxnSpPr>
          <p:spPr>
            <a:xfrm>
              <a:off x="5542206" y="5403608"/>
              <a:ext cx="424857" cy="4418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3F3D1244-50B9-4BFC-B2EC-705560DFDA15}"/>
                </a:ext>
              </a:extLst>
            </p:cNvPr>
            <p:cNvSpPr/>
            <p:nvPr/>
          </p:nvSpPr>
          <p:spPr>
            <a:xfrm>
              <a:off x="6520918" y="4828060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s_order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Ovaal 194">
              <a:extLst>
                <a:ext uri="{FF2B5EF4-FFF2-40B4-BE49-F238E27FC236}">
                  <a16:creationId xmlns:a16="http://schemas.microsoft.com/office/drawing/2014/main" id="{476E9E43-E14F-4B6A-9E1F-7259B570AE91}"/>
                </a:ext>
              </a:extLst>
            </p:cNvPr>
            <p:cNvSpPr/>
            <p:nvPr/>
          </p:nvSpPr>
          <p:spPr>
            <a:xfrm>
              <a:off x="4694269" y="5752730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date_opened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96" name="Rechte verbindingslijn 195">
              <a:extLst>
                <a:ext uri="{FF2B5EF4-FFF2-40B4-BE49-F238E27FC236}">
                  <a16:creationId xmlns:a16="http://schemas.microsoft.com/office/drawing/2014/main" id="{2F5CD9CE-6321-428A-932F-5F101658C0F0}"/>
                </a:ext>
              </a:extLst>
            </p:cNvPr>
            <p:cNvCxnSpPr>
              <a:cxnSpLocks/>
              <a:stCxn id="193" idx="4"/>
              <a:endCxn id="183" idx="0"/>
            </p:cNvCxnSpPr>
            <p:nvPr/>
          </p:nvCxnSpPr>
          <p:spPr>
            <a:xfrm flipH="1">
              <a:off x="6537223" y="5152060"/>
              <a:ext cx="415695" cy="46478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Rechte verbindingslijn 196">
              <a:extLst>
                <a:ext uri="{FF2B5EF4-FFF2-40B4-BE49-F238E27FC236}">
                  <a16:creationId xmlns:a16="http://schemas.microsoft.com/office/drawing/2014/main" id="{BE673A0A-9639-4F9D-9197-D27E5EB13133}"/>
                </a:ext>
              </a:extLst>
            </p:cNvPr>
            <p:cNvCxnSpPr>
              <a:cxnSpLocks/>
              <a:stCxn id="195" idx="6"/>
              <a:endCxn id="183" idx="1"/>
            </p:cNvCxnSpPr>
            <p:nvPr/>
          </p:nvCxnSpPr>
          <p:spPr>
            <a:xfrm flipV="1">
              <a:off x="5558269" y="5845447"/>
              <a:ext cx="408794" cy="692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0181B008-164A-4431-96B8-E81C9D6E5C7D}"/>
              </a:ext>
            </a:extLst>
          </p:cNvPr>
          <p:cNvGrpSpPr/>
          <p:nvPr/>
        </p:nvGrpSpPr>
        <p:grpSpPr>
          <a:xfrm>
            <a:off x="1832475" y="5572889"/>
            <a:ext cx="2682189" cy="1242650"/>
            <a:chOff x="373512" y="7695491"/>
            <a:chExt cx="2682189" cy="1242650"/>
          </a:xfrm>
        </p:grpSpPr>
        <p:sp>
          <p:nvSpPr>
            <p:cNvPr id="203" name="Rechthoek 202">
              <a:extLst>
                <a:ext uri="{FF2B5EF4-FFF2-40B4-BE49-F238E27FC236}">
                  <a16:creationId xmlns:a16="http://schemas.microsoft.com/office/drawing/2014/main" id="{20944A12-C82D-40E6-89CA-514CD969ED80}"/>
                </a:ext>
              </a:extLst>
            </p:cNvPr>
            <p:cNvSpPr/>
            <p:nvPr/>
          </p:nvSpPr>
          <p:spPr>
            <a:xfrm>
              <a:off x="1497219" y="7695491"/>
              <a:ext cx="1140319" cy="45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tblvenueseats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04" name="Rechte verbindingslijn 203">
              <a:extLst>
                <a:ext uri="{FF2B5EF4-FFF2-40B4-BE49-F238E27FC236}">
                  <a16:creationId xmlns:a16="http://schemas.microsoft.com/office/drawing/2014/main" id="{D9127690-0DE2-4858-8A23-193708C210D2}"/>
                </a:ext>
              </a:extLst>
            </p:cNvPr>
            <p:cNvCxnSpPr>
              <a:cxnSpLocks/>
              <a:stCxn id="205" idx="0"/>
              <a:endCxn id="203" idx="1"/>
            </p:cNvCxnSpPr>
            <p:nvPr/>
          </p:nvCxnSpPr>
          <p:spPr>
            <a:xfrm flipV="1">
              <a:off x="1378606" y="7924092"/>
              <a:ext cx="118613" cy="688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D67F7E79-6415-4777-9112-8DE2C1FFA72E}"/>
                </a:ext>
              </a:extLst>
            </p:cNvPr>
            <p:cNvSpPr/>
            <p:nvPr/>
          </p:nvSpPr>
          <p:spPr>
            <a:xfrm>
              <a:off x="946606" y="861216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venue_id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A052178C-409D-4FED-8353-054C3188772B}"/>
                </a:ext>
              </a:extLst>
            </p:cNvPr>
            <p:cNvSpPr/>
            <p:nvPr/>
          </p:nvSpPr>
          <p:spPr>
            <a:xfrm>
              <a:off x="373512" y="8301300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seats_year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63109A54-25EF-465D-AB58-1B596C5B9872}"/>
                </a:ext>
              </a:extLst>
            </p:cNvPr>
            <p:cNvSpPr/>
            <p:nvPr/>
          </p:nvSpPr>
          <p:spPr>
            <a:xfrm>
              <a:off x="1598623" y="8294734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number_of_seats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Rechte verbindingslijn 207">
              <a:extLst>
                <a:ext uri="{FF2B5EF4-FFF2-40B4-BE49-F238E27FC236}">
                  <a16:creationId xmlns:a16="http://schemas.microsoft.com/office/drawing/2014/main" id="{8DC9D9B2-108A-455E-BFE4-ECEBEF666DEF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2030623" y="8152692"/>
              <a:ext cx="36756" cy="1420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Rechte verbindingslijn 208">
              <a:extLst>
                <a:ext uri="{FF2B5EF4-FFF2-40B4-BE49-F238E27FC236}">
                  <a16:creationId xmlns:a16="http://schemas.microsoft.com/office/drawing/2014/main" id="{4A6F141E-DCBA-4E8B-8968-A56697BDDDB4}"/>
                </a:ext>
              </a:extLst>
            </p:cNvPr>
            <p:cNvCxnSpPr>
              <a:cxnSpLocks/>
              <a:stCxn id="206" idx="6"/>
              <a:endCxn id="203" idx="1"/>
            </p:cNvCxnSpPr>
            <p:nvPr/>
          </p:nvCxnSpPr>
          <p:spPr>
            <a:xfrm flipV="1">
              <a:off x="1237512" y="7924092"/>
              <a:ext cx="259707" cy="5392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Ovaal 209">
              <a:extLst>
                <a:ext uri="{FF2B5EF4-FFF2-40B4-BE49-F238E27FC236}">
                  <a16:creationId xmlns:a16="http://schemas.microsoft.com/office/drawing/2014/main" id="{1AA4108C-43A7-4AFA-9479-348C03CFDB27}"/>
                </a:ext>
              </a:extLst>
            </p:cNvPr>
            <p:cNvSpPr/>
            <p:nvPr/>
          </p:nvSpPr>
          <p:spPr>
            <a:xfrm>
              <a:off x="2191701" y="8614141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s_order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575FAB26-8964-4DFF-BE87-8C95944C24D5}"/>
                </a:ext>
              </a:extLst>
            </p:cNvPr>
            <p:cNvCxnSpPr>
              <a:cxnSpLocks/>
              <a:stCxn id="210" idx="0"/>
            </p:cNvCxnSpPr>
            <p:nvPr/>
          </p:nvCxnSpPr>
          <p:spPr>
            <a:xfrm flipH="1" flipV="1">
              <a:off x="2427969" y="8167949"/>
              <a:ext cx="195732" cy="4461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4" name="Rechthoek 213">
            <a:extLst>
              <a:ext uri="{FF2B5EF4-FFF2-40B4-BE49-F238E27FC236}">
                <a16:creationId xmlns:a16="http://schemas.microsoft.com/office/drawing/2014/main" id="{5258F74D-30E9-4D6C-8194-B94F69960CDD}"/>
              </a:ext>
            </a:extLst>
          </p:cNvPr>
          <p:cNvSpPr/>
          <p:nvPr/>
        </p:nvSpPr>
        <p:spPr>
          <a:xfrm>
            <a:off x="5302013" y="5555555"/>
            <a:ext cx="1726783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tblvenueactiveperiode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15" name="Rechte verbindingslijn 214">
            <a:extLst>
              <a:ext uri="{FF2B5EF4-FFF2-40B4-BE49-F238E27FC236}">
                <a16:creationId xmlns:a16="http://schemas.microsoft.com/office/drawing/2014/main" id="{C55C367B-7FB0-409B-BE75-2D0B538DD19A}"/>
              </a:ext>
            </a:extLst>
          </p:cNvPr>
          <p:cNvCxnSpPr>
            <a:cxnSpLocks/>
            <a:stCxn id="216" idx="6"/>
            <a:endCxn id="214" idx="2"/>
          </p:cNvCxnSpPr>
          <p:nvPr/>
        </p:nvCxnSpPr>
        <p:spPr>
          <a:xfrm flipV="1">
            <a:off x="5197960" y="6012756"/>
            <a:ext cx="967445" cy="219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Ovaal 215">
            <a:extLst>
              <a:ext uri="{FF2B5EF4-FFF2-40B4-BE49-F238E27FC236}">
                <a16:creationId xmlns:a16="http://schemas.microsoft.com/office/drawing/2014/main" id="{2DDD72CD-0A96-43CB-B3B8-04B7F0150858}"/>
              </a:ext>
            </a:extLst>
          </p:cNvPr>
          <p:cNvSpPr/>
          <p:nvPr/>
        </p:nvSpPr>
        <p:spPr>
          <a:xfrm>
            <a:off x="4333960" y="607019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17" name="Ovaal 216">
            <a:extLst>
              <a:ext uri="{FF2B5EF4-FFF2-40B4-BE49-F238E27FC236}">
                <a16:creationId xmlns:a16="http://schemas.microsoft.com/office/drawing/2014/main" id="{9015C7C4-E14F-4B57-BC28-FD92FBE2B43A}"/>
              </a:ext>
            </a:extLst>
          </p:cNvPr>
          <p:cNvSpPr/>
          <p:nvPr/>
        </p:nvSpPr>
        <p:spPr>
          <a:xfrm>
            <a:off x="4912531" y="647909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date_checked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18" name="Ovaal 217">
            <a:extLst>
              <a:ext uri="{FF2B5EF4-FFF2-40B4-BE49-F238E27FC236}">
                <a16:creationId xmlns:a16="http://schemas.microsoft.com/office/drawing/2014/main" id="{1B5C48EC-1242-42CC-8B4D-4F073DB75BF2}"/>
              </a:ext>
            </a:extLst>
          </p:cNvPr>
          <p:cNvSpPr/>
          <p:nvPr/>
        </p:nvSpPr>
        <p:spPr>
          <a:xfrm>
            <a:off x="5748433" y="628840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date_opened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19" name="Rechte verbindingslijn 218">
            <a:extLst>
              <a:ext uri="{FF2B5EF4-FFF2-40B4-BE49-F238E27FC236}">
                <a16:creationId xmlns:a16="http://schemas.microsoft.com/office/drawing/2014/main" id="{F860674A-9E15-4375-A474-3480D464B23F}"/>
              </a:ext>
            </a:extLst>
          </p:cNvPr>
          <p:cNvCxnSpPr>
            <a:cxnSpLocks/>
            <a:stCxn id="218" idx="0"/>
            <a:endCxn id="214" idx="2"/>
          </p:cNvCxnSpPr>
          <p:nvPr/>
        </p:nvCxnSpPr>
        <p:spPr>
          <a:xfrm flipH="1" flipV="1">
            <a:off x="6165405" y="6012756"/>
            <a:ext cx="15028" cy="2756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Rechte verbindingslijn 219">
            <a:extLst>
              <a:ext uri="{FF2B5EF4-FFF2-40B4-BE49-F238E27FC236}">
                <a16:creationId xmlns:a16="http://schemas.microsoft.com/office/drawing/2014/main" id="{AA762A49-EAF7-4808-AE9F-4E3543966407}"/>
              </a:ext>
            </a:extLst>
          </p:cNvPr>
          <p:cNvCxnSpPr>
            <a:cxnSpLocks/>
            <a:stCxn id="217" idx="0"/>
            <a:endCxn id="214" idx="2"/>
          </p:cNvCxnSpPr>
          <p:nvPr/>
        </p:nvCxnSpPr>
        <p:spPr>
          <a:xfrm flipV="1">
            <a:off x="5344531" y="6012756"/>
            <a:ext cx="820874" cy="4663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Ovaal 220">
            <a:extLst>
              <a:ext uri="{FF2B5EF4-FFF2-40B4-BE49-F238E27FC236}">
                <a16:creationId xmlns:a16="http://schemas.microsoft.com/office/drawing/2014/main" id="{40A289B1-E7A4-4D86-A4F6-9EC5AA00A806}"/>
              </a:ext>
            </a:extLst>
          </p:cNvPr>
          <p:cNvSpPr/>
          <p:nvPr/>
        </p:nvSpPr>
        <p:spPr>
          <a:xfrm>
            <a:off x="6585776" y="645163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date_closed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22" name="Rechte verbindingslijn 221">
            <a:extLst>
              <a:ext uri="{FF2B5EF4-FFF2-40B4-BE49-F238E27FC236}">
                <a16:creationId xmlns:a16="http://schemas.microsoft.com/office/drawing/2014/main" id="{F0914435-491D-4899-A20F-2B70FAB2CF48}"/>
              </a:ext>
            </a:extLst>
          </p:cNvPr>
          <p:cNvCxnSpPr>
            <a:cxnSpLocks/>
            <a:stCxn id="214" idx="2"/>
            <a:endCxn id="221" idx="0"/>
          </p:cNvCxnSpPr>
          <p:nvPr/>
        </p:nvCxnSpPr>
        <p:spPr>
          <a:xfrm>
            <a:off x="6165405" y="6012756"/>
            <a:ext cx="852371" cy="4388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Ovaal 224">
            <a:extLst>
              <a:ext uri="{FF2B5EF4-FFF2-40B4-BE49-F238E27FC236}">
                <a16:creationId xmlns:a16="http://schemas.microsoft.com/office/drawing/2014/main" id="{25BC305E-6381-4E62-983B-0E1D33C85B43}"/>
              </a:ext>
            </a:extLst>
          </p:cNvPr>
          <p:cNvSpPr/>
          <p:nvPr/>
        </p:nvSpPr>
        <p:spPr>
          <a:xfrm>
            <a:off x="7017776" y="606615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s_order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26" name="Rechte verbindingslijn 225">
            <a:extLst>
              <a:ext uri="{FF2B5EF4-FFF2-40B4-BE49-F238E27FC236}">
                <a16:creationId xmlns:a16="http://schemas.microsoft.com/office/drawing/2014/main" id="{FBFDEEA3-0CBC-4BD1-8CDE-4E04672E6C76}"/>
              </a:ext>
            </a:extLst>
          </p:cNvPr>
          <p:cNvCxnSpPr>
            <a:cxnSpLocks/>
            <a:stCxn id="225" idx="2"/>
            <a:endCxn id="214" idx="2"/>
          </p:cNvCxnSpPr>
          <p:nvPr/>
        </p:nvCxnSpPr>
        <p:spPr>
          <a:xfrm flipH="1" flipV="1">
            <a:off x="6165405" y="6012756"/>
            <a:ext cx="852371" cy="215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ep 12">
            <a:extLst>
              <a:ext uri="{FF2B5EF4-FFF2-40B4-BE49-F238E27FC236}">
                <a16:creationId xmlns:a16="http://schemas.microsoft.com/office/drawing/2014/main" id="{D6D5342E-0281-45BC-ACE6-011FC5973B41}"/>
              </a:ext>
            </a:extLst>
          </p:cNvPr>
          <p:cNvGrpSpPr/>
          <p:nvPr/>
        </p:nvGrpSpPr>
        <p:grpSpPr>
          <a:xfrm>
            <a:off x="8985463" y="3920946"/>
            <a:ext cx="3236007" cy="2650156"/>
            <a:chOff x="2799390" y="-1913319"/>
            <a:chExt cx="3236007" cy="2650156"/>
          </a:xfrm>
        </p:grpSpPr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2F79E20D-F0AC-43A4-8FCE-90C0F5B2EDFE}"/>
                </a:ext>
              </a:extLst>
            </p:cNvPr>
            <p:cNvSpPr/>
            <p:nvPr/>
          </p:nvSpPr>
          <p:spPr>
            <a:xfrm>
              <a:off x="3177836" y="-761791"/>
              <a:ext cx="1300690" cy="491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tblprogramme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Rechte verbindingslijn 260">
              <a:extLst>
                <a:ext uri="{FF2B5EF4-FFF2-40B4-BE49-F238E27FC236}">
                  <a16:creationId xmlns:a16="http://schemas.microsoft.com/office/drawing/2014/main" id="{092B8426-7C5C-417A-95E0-4351D45B3DAB}"/>
                </a:ext>
              </a:extLst>
            </p:cNvPr>
            <p:cNvCxnSpPr>
              <a:cxnSpLocks/>
              <a:stCxn id="262" idx="0"/>
              <a:endCxn id="260" idx="2"/>
            </p:cNvCxnSpPr>
            <p:nvPr/>
          </p:nvCxnSpPr>
          <p:spPr>
            <a:xfrm flipV="1">
              <a:off x="3819316" y="-270136"/>
              <a:ext cx="8865" cy="6829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145A0D80-811E-45A0-9E87-7A1ED210518D}"/>
                </a:ext>
              </a:extLst>
            </p:cNvPr>
            <p:cNvSpPr/>
            <p:nvPr/>
          </p:nvSpPr>
          <p:spPr>
            <a:xfrm>
              <a:off x="3387316" y="41283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first_sound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263" name="Ovaal 262">
              <a:extLst>
                <a:ext uri="{FF2B5EF4-FFF2-40B4-BE49-F238E27FC236}">
                  <a16:creationId xmlns:a16="http://schemas.microsoft.com/office/drawing/2014/main" id="{9E9AEE30-9611-4B91-A575-0FE68F447AD7}"/>
                </a:ext>
              </a:extLst>
            </p:cNvPr>
            <p:cNvSpPr/>
            <p:nvPr/>
          </p:nvSpPr>
          <p:spPr>
            <a:xfrm>
              <a:off x="5171397" y="-38834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programme_infoa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64" name="Ovaal 263">
              <a:extLst>
                <a:ext uri="{FF2B5EF4-FFF2-40B4-BE49-F238E27FC236}">
                  <a16:creationId xmlns:a16="http://schemas.microsoft.com/office/drawing/2014/main" id="{565E7D61-DE70-4BE0-98FF-F8657BCE82E0}"/>
                </a:ext>
              </a:extLst>
            </p:cNvPr>
            <p:cNvSpPr/>
            <p:nvPr/>
          </p:nvSpPr>
          <p:spPr>
            <a:xfrm>
              <a:off x="3919322" y="58873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programme_title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824192A6-4BBE-4CC5-A83B-9714EC2C8A29}"/>
                </a:ext>
              </a:extLst>
            </p:cNvPr>
            <p:cNvSpPr/>
            <p:nvPr/>
          </p:nvSpPr>
          <p:spPr>
            <a:xfrm>
              <a:off x="3738329" y="-155610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created_date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67" name="Ovaal 266">
              <a:extLst>
                <a:ext uri="{FF2B5EF4-FFF2-40B4-BE49-F238E27FC236}">
                  <a16:creationId xmlns:a16="http://schemas.microsoft.com/office/drawing/2014/main" id="{C836BA90-9DEF-46BB-823C-E55368124162}"/>
                </a:ext>
              </a:extLst>
            </p:cNvPr>
            <p:cNvSpPr/>
            <p:nvPr/>
          </p:nvSpPr>
          <p:spPr>
            <a:xfrm>
              <a:off x="2799390" y="-155610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venue_id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268" name="Ovaal 267">
              <a:extLst>
                <a:ext uri="{FF2B5EF4-FFF2-40B4-BE49-F238E27FC236}">
                  <a16:creationId xmlns:a16="http://schemas.microsoft.com/office/drawing/2014/main" id="{857DF7AC-30F2-4DAE-A0EC-05431A76C287}"/>
                </a:ext>
              </a:extLst>
            </p:cNvPr>
            <p:cNvSpPr/>
            <p:nvPr/>
          </p:nvSpPr>
          <p:spPr>
            <a:xfrm>
              <a:off x="5164803" y="-758854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programme_bookkeeping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69" name="Ovaal 268">
              <a:extLst>
                <a:ext uri="{FF2B5EF4-FFF2-40B4-BE49-F238E27FC236}">
                  <a16:creationId xmlns:a16="http://schemas.microsoft.com/office/drawing/2014/main" id="{BAEFAE3D-26D3-4E45-B346-34FE62EE18CF}"/>
                </a:ext>
              </a:extLst>
            </p:cNvPr>
            <p:cNvSpPr/>
            <p:nvPr/>
          </p:nvSpPr>
          <p:spPr>
            <a:xfrm>
              <a:off x="4724983" y="-1151144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70" name="Ovaal 269">
              <a:extLst>
                <a:ext uri="{FF2B5EF4-FFF2-40B4-BE49-F238E27FC236}">
                  <a16:creationId xmlns:a16="http://schemas.microsoft.com/office/drawing/2014/main" id="{40620713-1F06-4CC9-9447-CE3188CE84F3}"/>
                </a:ext>
              </a:extLst>
            </p:cNvPr>
            <p:cNvSpPr/>
            <p:nvPr/>
          </p:nvSpPr>
          <p:spPr>
            <a:xfrm>
              <a:off x="4724983" y="-1563166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user_id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1" name="Rechte verbindingslijn 270">
              <a:extLst>
                <a:ext uri="{FF2B5EF4-FFF2-40B4-BE49-F238E27FC236}">
                  <a16:creationId xmlns:a16="http://schemas.microsoft.com/office/drawing/2014/main" id="{639A0F5F-6879-44BD-BE0B-CDD914348872}"/>
                </a:ext>
              </a:extLst>
            </p:cNvPr>
            <p:cNvCxnSpPr>
              <a:cxnSpLocks/>
              <a:stCxn id="267" idx="4"/>
              <a:endCxn id="260" idx="0"/>
            </p:cNvCxnSpPr>
            <p:nvPr/>
          </p:nvCxnSpPr>
          <p:spPr>
            <a:xfrm>
              <a:off x="3231390" y="-1232109"/>
              <a:ext cx="596791" cy="4703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Rechte verbindingslijn 271">
              <a:extLst>
                <a:ext uri="{FF2B5EF4-FFF2-40B4-BE49-F238E27FC236}">
                  <a16:creationId xmlns:a16="http://schemas.microsoft.com/office/drawing/2014/main" id="{86A12338-93E2-4439-809B-6486C650B225}"/>
                </a:ext>
              </a:extLst>
            </p:cNvPr>
            <p:cNvCxnSpPr>
              <a:cxnSpLocks/>
              <a:stCxn id="266" idx="3"/>
              <a:endCxn id="260" idx="0"/>
            </p:cNvCxnSpPr>
            <p:nvPr/>
          </p:nvCxnSpPr>
          <p:spPr>
            <a:xfrm flipH="1">
              <a:off x="3828181" y="-1279558"/>
              <a:ext cx="36678" cy="5177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Rechte verbindingslijn 272">
              <a:extLst>
                <a:ext uri="{FF2B5EF4-FFF2-40B4-BE49-F238E27FC236}">
                  <a16:creationId xmlns:a16="http://schemas.microsoft.com/office/drawing/2014/main" id="{93E2C3CE-2ED8-469D-B104-5F27ADBFA7B6}"/>
                </a:ext>
              </a:extLst>
            </p:cNvPr>
            <p:cNvCxnSpPr>
              <a:cxnSpLocks/>
              <a:stCxn id="270" idx="3"/>
              <a:endCxn id="260" idx="3"/>
            </p:cNvCxnSpPr>
            <p:nvPr/>
          </p:nvCxnSpPr>
          <p:spPr>
            <a:xfrm flipH="1">
              <a:off x="4478526" y="-1286615"/>
              <a:ext cx="372987" cy="77065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Rechte verbindingslijn 273">
              <a:extLst>
                <a:ext uri="{FF2B5EF4-FFF2-40B4-BE49-F238E27FC236}">
                  <a16:creationId xmlns:a16="http://schemas.microsoft.com/office/drawing/2014/main" id="{3C2215B4-7A11-465B-8E5E-A4274145D629}"/>
                </a:ext>
              </a:extLst>
            </p:cNvPr>
            <p:cNvCxnSpPr>
              <a:cxnSpLocks/>
              <a:stCxn id="269" idx="3"/>
              <a:endCxn id="260" idx="3"/>
            </p:cNvCxnSpPr>
            <p:nvPr/>
          </p:nvCxnSpPr>
          <p:spPr>
            <a:xfrm flipH="1">
              <a:off x="4478526" y="-874593"/>
              <a:ext cx="372987" cy="3586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Rechte verbindingslijn 275">
              <a:extLst>
                <a:ext uri="{FF2B5EF4-FFF2-40B4-BE49-F238E27FC236}">
                  <a16:creationId xmlns:a16="http://schemas.microsoft.com/office/drawing/2014/main" id="{9B11B1CE-B4D3-471B-A0DA-5A1FE4B68D1A}"/>
                </a:ext>
              </a:extLst>
            </p:cNvPr>
            <p:cNvCxnSpPr>
              <a:cxnSpLocks/>
              <a:stCxn id="264" idx="0"/>
              <a:endCxn id="260" idx="2"/>
            </p:cNvCxnSpPr>
            <p:nvPr/>
          </p:nvCxnSpPr>
          <p:spPr>
            <a:xfrm flipH="1" flipV="1">
              <a:off x="3828181" y="-270136"/>
              <a:ext cx="523141" cy="3290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Rechte verbindingslijn 276">
              <a:extLst>
                <a:ext uri="{FF2B5EF4-FFF2-40B4-BE49-F238E27FC236}">
                  <a16:creationId xmlns:a16="http://schemas.microsoft.com/office/drawing/2014/main" id="{020270A1-C419-4F49-9B7A-8E64C4D8BF48}"/>
                </a:ext>
              </a:extLst>
            </p:cNvPr>
            <p:cNvCxnSpPr>
              <a:cxnSpLocks/>
              <a:stCxn id="263" idx="2"/>
              <a:endCxn id="260" idx="3"/>
            </p:cNvCxnSpPr>
            <p:nvPr/>
          </p:nvCxnSpPr>
          <p:spPr>
            <a:xfrm flipH="1" flipV="1">
              <a:off x="4478526" y="-515963"/>
              <a:ext cx="692871" cy="2896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Rechte verbindingslijn 277">
              <a:extLst>
                <a:ext uri="{FF2B5EF4-FFF2-40B4-BE49-F238E27FC236}">
                  <a16:creationId xmlns:a16="http://schemas.microsoft.com/office/drawing/2014/main" id="{C228C287-E52B-49AE-90E9-B90069663B26}"/>
                </a:ext>
              </a:extLst>
            </p:cNvPr>
            <p:cNvCxnSpPr>
              <a:cxnSpLocks/>
              <a:stCxn id="268" idx="1"/>
              <a:endCxn id="260" idx="3"/>
            </p:cNvCxnSpPr>
            <p:nvPr/>
          </p:nvCxnSpPr>
          <p:spPr>
            <a:xfrm flipH="1">
              <a:off x="4478526" y="-711405"/>
              <a:ext cx="812807" cy="1954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0" name="Ovaal 279">
              <a:extLst>
                <a:ext uri="{FF2B5EF4-FFF2-40B4-BE49-F238E27FC236}">
                  <a16:creationId xmlns:a16="http://schemas.microsoft.com/office/drawing/2014/main" id="{8F2EF6BC-D2F3-458F-B939-3AD1FFAD023F}"/>
                </a:ext>
              </a:extLst>
            </p:cNvPr>
            <p:cNvSpPr/>
            <p:nvPr/>
          </p:nvSpPr>
          <p:spPr>
            <a:xfrm>
              <a:off x="3271315" y="-191331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editorial_comment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1" name="Ovaal 280">
              <a:extLst>
                <a:ext uri="{FF2B5EF4-FFF2-40B4-BE49-F238E27FC236}">
                  <a16:creationId xmlns:a16="http://schemas.microsoft.com/office/drawing/2014/main" id="{3DDB67FD-E9C2-4DE7-B1A2-172D07A883E4}"/>
                </a:ext>
              </a:extLst>
            </p:cNvPr>
            <p:cNvSpPr/>
            <p:nvPr/>
          </p:nvSpPr>
          <p:spPr>
            <a:xfrm>
              <a:off x="5171397" y="-6062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programme_provenance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2" name="Ovaal 281">
              <a:extLst>
                <a:ext uri="{FF2B5EF4-FFF2-40B4-BE49-F238E27FC236}">
                  <a16:creationId xmlns:a16="http://schemas.microsoft.com/office/drawing/2014/main" id="{D28A8381-F496-47E5-9CF9-2B6E7815BFAC}"/>
                </a:ext>
              </a:extLst>
            </p:cNvPr>
            <p:cNvSpPr/>
            <p:nvPr/>
          </p:nvSpPr>
          <p:spPr>
            <a:xfrm>
              <a:off x="4628561" y="324478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accommodation_info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3" name="Ovaal 282">
              <a:extLst>
                <a:ext uri="{FF2B5EF4-FFF2-40B4-BE49-F238E27FC236}">
                  <a16:creationId xmlns:a16="http://schemas.microsoft.com/office/drawing/2014/main" id="{C4C07088-9FD3-4EFC-B8F7-49FD21E724E1}"/>
                </a:ext>
              </a:extLst>
            </p:cNvPr>
            <p:cNvSpPr/>
            <p:nvPr/>
          </p:nvSpPr>
          <p:spPr>
            <a:xfrm>
              <a:off x="4264773" y="-187884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modified_date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2010D873-B4BD-4D2D-BADA-108D8FE09C63}"/>
                </a:ext>
              </a:extLst>
            </p:cNvPr>
            <p:cNvSpPr/>
            <p:nvPr/>
          </p:nvSpPr>
          <p:spPr>
            <a:xfrm>
              <a:off x="2799390" y="61171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85" name="Rechte verbindingslijn 284">
              <a:extLst>
                <a:ext uri="{FF2B5EF4-FFF2-40B4-BE49-F238E27FC236}">
                  <a16:creationId xmlns:a16="http://schemas.microsoft.com/office/drawing/2014/main" id="{7ADD1635-9539-4B86-A703-4D5BB812D63F}"/>
                </a:ext>
              </a:extLst>
            </p:cNvPr>
            <p:cNvCxnSpPr>
              <a:cxnSpLocks/>
              <a:stCxn id="284" idx="7"/>
              <a:endCxn id="260" idx="2"/>
            </p:cNvCxnSpPr>
            <p:nvPr/>
          </p:nvCxnSpPr>
          <p:spPr>
            <a:xfrm flipV="1">
              <a:off x="3536860" y="-270136"/>
              <a:ext cx="291321" cy="3787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2CA054C9-6A7E-4491-AA24-92AFC5B657FF}"/>
                </a:ext>
              </a:extLst>
            </p:cNvPr>
            <p:cNvCxnSpPr>
              <a:cxnSpLocks/>
              <a:stCxn id="282" idx="0"/>
              <a:endCxn id="260" idx="3"/>
            </p:cNvCxnSpPr>
            <p:nvPr/>
          </p:nvCxnSpPr>
          <p:spPr>
            <a:xfrm flipH="1" flipV="1">
              <a:off x="4478526" y="-515963"/>
              <a:ext cx="582035" cy="8404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Rechte verbindingslijn 286">
              <a:extLst>
                <a:ext uri="{FF2B5EF4-FFF2-40B4-BE49-F238E27FC236}">
                  <a16:creationId xmlns:a16="http://schemas.microsoft.com/office/drawing/2014/main" id="{6133F513-F835-4F0E-BCF6-4F1E57FD5ECB}"/>
                </a:ext>
              </a:extLst>
            </p:cNvPr>
            <p:cNvCxnSpPr>
              <a:cxnSpLocks/>
              <a:stCxn id="260" idx="3"/>
              <a:endCxn id="281" idx="1"/>
            </p:cNvCxnSpPr>
            <p:nvPr/>
          </p:nvCxnSpPr>
          <p:spPr>
            <a:xfrm>
              <a:off x="4478526" y="-515963"/>
              <a:ext cx="819401" cy="557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Rechte verbindingslijn 287">
              <a:extLst>
                <a:ext uri="{FF2B5EF4-FFF2-40B4-BE49-F238E27FC236}">
                  <a16:creationId xmlns:a16="http://schemas.microsoft.com/office/drawing/2014/main" id="{03BEC69F-B7C4-4819-ABB3-B30C3E98CF13}"/>
                </a:ext>
              </a:extLst>
            </p:cNvPr>
            <p:cNvCxnSpPr>
              <a:cxnSpLocks/>
              <a:stCxn id="280" idx="4"/>
              <a:endCxn id="260" idx="0"/>
            </p:cNvCxnSpPr>
            <p:nvPr/>
          </p:nvCxnSpPr>
          <p:spPr>
            <a:xfrm>
              <a:off x="3703315" y="-1589319"/>
              <a:ext cx="124866" cy="8275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Rechte verbindingslijn 288">
              <a:extLst>
                <a:ext uri="{FF2B5EF4-FFF2-40B4-BE49-F238E27FC236}">
                  <a16:creationId xmlns:a16="http://schemas.microsoft.com/office/drawing/2014/main" id="{9137C90C-935A-49B8-9C70-169790AA51FE}"/>
                </a:ext>
              </a:extLst>
            </p:cNvPr>
            <p:cNvCxnSpPr>
              <a:cxnSpLocks/>
              <a:stCxn id="283" idx="4"/>
              <a:endCxn id="260" idx="3"/>
            </p:cNvCxnSpPr>
            <p:nvPr/>
          </p:nvCxnSpPr>
          <p:spPr>
            <a:xfrm flipH="1">
              <a:off x="4478526" y="-1554847"/>
              <a:ext cx="218247" cy="103888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" name="Ruit 152">
            <a:extLst>
              <a:ext uri="{FF2B5EF4-FFF2-40B4-BE49-F238E27FC236}">
                <a16:creationId xmlns:a16="http://schemas.microsoft.com/office/drawing/2014/main" id="{8013F2F2-A5A1-44FD-93CB-09B47C4DAEFA}"/>
              </a:ext>
            </a:extLst>
          </p:cNvPr>
          <p:cNvSpPr/>
          <p:nvPr/>
        </p:nvSpPr>
        <p:spPr>
          <a:xfrm>
            <a:off x="5111275" y="2013183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5" name="Ruit 154">
            <a:extLst>
              <a:ext uri="{FF2B5EF4-FFF2-40B4-BE49-F238E27FC236}">
                <a16:creationId xmlns:a16="http://schemas.microsoft.com/office/drawing/2014/main" id="{E521EBE5-885D-45D9-A013-688BF3E47E56}"/>
              </a:ext>
            </a:extLst>
          </p:cNvPr>
          <p:cNvSpPr/>
          <p:nvPr/>
        </p:nvSpPr>
        <p:spPr>
          <a:xfrm>
            <a:off x="3874574" y="4601709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7" name="Ruit 156">
            <a:extLst>
              <a:ext uri="{FF2B5EF4-FFF2-40B4-BE49-F238E27FC236}">
                <a16:creationId xmlns:a16="http://schemas.microsoft.com/office/drawing/2014/main" id="{485D4D20-492A-4B3E-B47A-D8A85E7B454C}"/>
              </a:ext>
            </a:extLst>
          </p:cNvPr>
          <p:cNvSpPr/>
          <p:nvPr/>
        </p:nvSpPr>
        <p:spPr>
          <a:xfrm>
            <a:off x="5586507" y="4602156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was </a:t>
            </a:r>
            <a:r>
              <a:rPr lang="nl-NL" sz="800" i="1" dirty="0" err="1">
                <a:solidFill>
                  <a:schemeClr val="tx1"/>
                </a:solidFill>
              </a:rPr>
              <a:t>active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8" name="Ruit 157">
            <a:extLst>
              <a:ext uri="{FF2B5EF4-FFF2-40B4-BE49-F238E27FC236}">
                <a16:creationId xmlns:a16="http://schemas.microsoft.com/office/drawing/2014/main" id="{8650C71D-EB31-4DB0-9905-6F0ECA933333}"/>
              </a:ext>
            </a:extLst>
          </p:cNvPr>
          <p:cNvSpPr/>
          <p:nvPr/>
        </p:nvSpPr>
        <p:spPr>
          <a:xfrm>
            <a:off x="7121286" y="4481810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61" name="Rechte verbindingslijn 160">
            <a:extLst>
              <a:ext uri="{FF2B5EF4-FFF2-40B4-BE49-F238E27FC236}">
                <a16:creationId xmlns:a16="http://schemas.microsoft.com/office/drawing/2014/main" id="{3A4FF0AA-3FD2-4932-BDD1-EDD71AA2069C}"/>
              </a:ext>
            </a:extLst>
          </p:cNvPr>
          <p:cNvCxnSpPr>
            <a:cxnSpLocks/>
            <a:stCxn id="153" idx="2"/>
            <a:endCxn id="16" idx="0"/>
          </p:cNvCxnSpPr>
          <p:nvPr/>
        </p:nvCxnSpPr>
        <p:spPr>
          <a:xfrm flipH="1">
            <a:off x="5414509" y="2676743"/>
            <a:ext cx="23911" cy="757563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Rechte verbindingslijn 161">
            <a:extLst>
              <a:ext uri="{FF2B5EF4-FFF2-40B4-BE49-F238E27FC236}">
                <a16:creationId xmlns:a16="http://schemas.microsoft.com/office/drawing/2014/main" id="{711444FA-1160-454D-BB57-2C6721F094B5}"/>
              </a:ext>
            </a:extLst>
          </p:cNvPr>
          <p:cNvCxnSpPr>
            <a:cxnSpLocks/>
            <a:stCxn id="183" idx="2"/>
            <a:endCxn id="153" idx="0"/>
          </p:cNvCxnSpPr>
          <p:nvPr/>
        </p:nvCxnSpPr>
        <p:spPr>
          <a:xfrm>
            <a:off x="5374717" y="1676730"/>
            <a:ext cx="63703" cy="3364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Rechte verbindingslijn 164">
            <a:extLst>
              <a:ext uri="{FF2B5EF4-FFF2-40B4-BE49-F238E27FC236}">
                <a16:creationId xmlns:a16="http://schemas.microsoft.com/office/drawing/2014/main" id="{276D42B8-450A-493F-ACC6-EA309321815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4201719" y="3920946"/>
            <a:ext cx="932340" cy="680763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Rechte verbindingslijn 167">
            <a:extLst>
              <a:ext uri="{FF2B5EF4-FFF2-40B4-BE49-F238E27FC236}">
                <a16:creationId xmlns:a16="http://schemas.microsoft.com/office/drawing/2014/main" id="{EF9AF487-1AEF-47E2-8A2B-D2FA0ED30E10}"/>
              </a:ext>
            </a:extLst>
          </p:cNvPr>
          <p:cNvCxnSpPr>
            <a:cxnSpLocks/>
            <a:stCxn id="155" idx="2"/>
            <a:endCxn id="203" idx="0"/>
          </p:cNvCxnSpPr>
          <p:nvPr/>
        </p:nvCxnSpPr>
        <p:spPr>
          <a:xfrm flipH="1">
            <a:off x="3526342" y="5265269"/>
            <a:ext cx="675377" cy="3076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9F1EF91F-F4A3-46D6-87D4-22537AE8C7F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5538247" y="3904422"/>
            <a:ext cx="375405" cy="697734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F785367C-1FAA-4E8B-BD88-A70483679621}"/>
              </a:ext>
            </a:extLst>
          </p:cNvPr>
          <p:cNvCxnSpPr>
            <a:cxnSpLocks/>
            <a:stCxn id="157" idx="2"/>
            <a:endCxn id="214" idx="0"/>
          </p:cNvCxnSpPr>
          <p:nvPr/>
        </p:nvCxnSpPr>
        <p:spPr>
          <a:xfrm>
            <a:off x="5913652" y="5265716"/>
            <a:ext cx="251753" cy="289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Rechte verbindingslijn 177">
            <a:extLst>
              <a:ext uri="{FF2B5EF4-FFF2-40B4-BE49-F238E27FC236}">
                <a16:creationId xmlns:a16="http://schemas.microsoft.com/office/drawing/2014/main" id="{911D4B16-243F-4B35-8A48-42FEEB28B070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5916486" y="3773337"/>
            <a:ext cx="1204800" cy="1040253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Rechte verbindingslijn 181">
            <a:extLst>
              <a:ext uri="{FF2B5EF4-FFF2-40B4-BE49-F238E27FC236}">
                <a16:creationId xmlns:a16="http://schemas.microsoft.com/office/drawing/2014/main" id="{8C973A19-A164-452F-B3AB-A659B55F1E18}"/>
              </a:ext>
            </a:extLst>
          </p:cNvPr>
          <p:cNvCxnSpPr>
            <a:cxnSpLocks/>
            <a:stCxn id="158" idx="3"/>
            <a:endCxn id="260" idx="1"/>
          </p:cNvCxnSpPr>
          <p:nvPr/>
        </p:nvCxnSpPr>
        <p:spPr>
          <a:xfrm>
            <a:off x="7775575" y="4813590"/>
            <a:ext cx="1588334" cy="5047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Boog 97">
            <a:extLst>
              <a:ext uri="{FF2B5EF4-FFF2-40B4-BE49-F238E27FC236}">
                <a16:creationId xmlns:a16="http://schemas.microsoft.com/office/drawing/2014/main" id="{D79807F1-02F2-44B6-B877-E7184337818E}"/>
              </a:ext>
            </a:extLst>
          </p:cNvPr>
          <p:cNvSpPr/>
          <p:nvPr/>
        </p:nvSpPr>
        <p:spPr>
          <a:xfrm rot="19205236">
            <a:off x="4975203" y="3896217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Boog 100">
            <a:extLst>
              <a:ext uri="{FF2B5EF4-FFF2-40B4-BE49-F238E27FC236}">
                <a16:creationId xmlns:a16="http://schemas.microsoft.com/office/drawing/2014/main" id="{4BCC8F43-2D72-4623-A0F8-56579E16B417}"/>
              </a:ext>
            </a:extLst>
          </p:cNvPr>
          <p:cNvSpPr/>
          <p:nvPr/>
        </p:nvSpPr>
        <p:spPr>
          <a:xfrm rot="16200000">
            <a:off x="5465451" y="3906607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Boog 101">
            <a:extLst>
              <a:ext uri="{FF2B5EF4-FFF2-40B4-BE49-F238E27FC236}">
                <a16:creationId xmlns:a16="http://schemas.microsoft.com/office/drawing/2014/main" id="{CD3FEE17-ECEF-4AAD-A878-6A96B74AA68B}"/>
              </a:ext>
            </a:extLst>
          </p:cNvPr>
          <p:cNvSpPr/>
          <p:nvPr/>
        </p:nvSpPr>
        <p:spPr>
          <a:xfrm rot="5562591">
            <a:off x="5329726" y="3255204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C9ED3B1-6F54-4E7A-BC86-71598337382F}"/>
              </a:ext>
            </a:extLst>
          </p:cNvPr>
          <p:cNvSpPr txBox="1"/>
          <p:nvPr/>
        </p:nvSpPr>
        <p:spPr>
          <a:xfrm>
            <a:off x="139354" y="1254567"/>
            <a:ext cx="30134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/>
              <a:t>Referential</a:t>
            </a:r>
            <a:r>
              <a:rPr lang="nl-NL" b="1" dirty="0"/>
              <a:t> </a:t>
            </a:r>
            <a:r>
              <a:rPr lang="nl-NL" b="1" dirty="0" err="1"/>
              <a:t>integrity</a:t>
            </a:r>
            <a:r>
              <a:rPr lang="nl-NL" b="1" dirty="0"/>
              <a:t> (§3.3)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Contraint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</a:t>
            </a:r>
            <a:r>
              <a:rPr lang="nl-NL" dirty="0" err="1"/>
              <a:t>venue</a:t>
            </a:r>
            <a:r>
              <a:rPr lang="nl-NL" dirty="0"/>
              <a:t> must have a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seats</a:t>
            </a:r>
            <a:r>
              <a:rPr lang="nl-N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Every </a:t>
            </a:r>
            <a:r>
              <a:rPr lang="nl-NL" dirty="0" err="1"/>
              <a:t>venue</a:t>
            </a:r>
            <a:r>
              <a:rPr lang="nl-NL" dirty="0"/>
              <a:t> was </a:t>
            </a:r>
            <a:r>
              <a:rPr lang="nl-NL" dirty="0" err="1"/>
              <a:t>active</a:t>
            </a:r>
            <a:r>
              <a:rPr lang="nl-NL" dirty="0"/>
              <a:t> in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period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</a:t>
            </a:r>
            <a:r>
              <a:rPr lang="nl-NL" dirty="0" err="1"/>
              <a:t>venue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noted</a:t>
            </a:r>
            <a:r>
              <a:rPr lang="nl-NL" dirty="0"/>
              <a:t> in a </a:t>
            </a:r>
            <a:r>
              <a:rPr lang="nl-NL" dirty="0" err="1"/>
              <a:t>programme</a:t>
            </a:r>
            <a:r>
              <a:rPr lang="nl-NL" dirty="0"/>
              <a:t> (e.g. </a:t>
            </a:r>
            <a:r>
              <a:rPr lang="nl-NL" dirty="0" err="1"/>
              <a:t>cinemas</a:t>
            </a:r>
            <a:r>
              <a:rPr lang="nl-NL" dirty="0"/>
              <a:t> </a:t>
            </a:r>
            <a:r>
              <a:rPr lang="nl-NL" dirty="0" err="1"/>
              <a:t>showing</a:t>
            </a:r>
            <a:r>
              <a:rPr lang="nl-NL" dirty="0"/>
              <a:t> adult content)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70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4F23AF5B-9A63-4FAE-BD27-EFD11DF00E8F}"/>
              </a:ext>
            </a:extLst>
          </p:cNvPr>
          <p:cNvSpPr txBox="1"/>
          <p:nvPr/>
        </p:nvSpPr>
        <p:spPr>
          <a:xfrm>
            <a:off x="4374037" y="2587657"/>
            <a:ext cx="864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800" dirty="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C21B07BC-3FD3-44B8-820D-C7EA6694C882}"/>
              </a:ext>
            </a:extLst>
          </p:cNvPr>
          <p:cNvGrpSpPr/>
          <p:nvPr/>
        </p:nvGrpSpPr>
        <p:grpSpPr>
          <a:xfrm>
            <a:off x="3568752" y="2130978"/>
            <a:ext cx="3700004" cy="2084529"/>
            <a:chOff x="778522" y="1674963"/>
            <a:chExt cx="3700004" cy="208452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5C97B51-DF93-4D75-87DE-8AC7146AAC20}"/>
                </a:ext>
              </a:extLst>
            </p:cNvPr>
            <p:cNvSpPr/>
            <p:nvPr/>
          </p:nvSpPr>
          <p:spPr>
            <a:xfrm>
              <a:off x="2122301" y="2978291"/>
              <a:ext cx="1003955" cy="45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tblvenue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Rechte verbindingslijn 28">
              <a:extLst>
                <a:ext uri="{FF2B5EF4-FFF2-40B4-BE49-F238E27FC236}">
                  <a16:creationId xmlns:a16="http://schemas.microsoft.com/office/drawing/2014/main" id="{43AE1B04-5775-4329-8404-688DE744D250}"/>
                </a:ext>
              </a:extLst>
            </p:cNvPr>
            <p:cNvCxnSpPr>
              <a:cxnSpLocks/>
              <a:stCxn id="48" idx="5"/>
            </p:cNvCxnSpPr>
            <p:nvPr/>
          </p:nvCxnSpPr>
          <p:spPr>
            <a:xfrm>
              <a:off x="1515992" y="2440398"/>
              <a:ext cx="751258" cy="53258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al 47">
              <a:extLst>
                <a:ext uri="{FF2B5EF4-FFF2-40B4-BE49-F238E27FC236}">
                  <a16:creationId xmlns:a16="http://schemas.microsoft.com/office/drawing/2014/main" id="{97CF72A6-B5FD-41DB-B6AD-9928B9695934}"/>
                </a:ext>
              </a:extLst>
            </p:cNvPr>
            <p:cNvSpPr/>
            <p:nvPr/>
          </p:nvSpPr>
          <p:spPr>
            <a:xfrm>
              <a:off x="778522" y="216384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venue_id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9252FE1D-B3AB-4EA9-BDF6-ACE0A6BB94BA}"/>
                </a:ext>
              </a:extLst>
            </p:cNvPr>
            <p:cNvSpPr/>
            <p:nvPr/>
          </p:nvSpPr>
          <p:spPr>
            <a:xfrm>
              <a:off x="806325" y="3019720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location_id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DBC7849F-FCD2-40C3-827D-02EF8D54D037}"/>
                </a:ext>
              </a:extLst>
            </p:cNvPr>
            <p:cNvSpPr/>
            <p:nvPr/>
          </p:nvSpPr>
          <p:spPr>
            <a:xfrm>
              <a:off x="778522" y="2589984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name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Ovaal 58">
              <a:extLst>
                <a:ext uri="{FF2B5EF4-FFF2-40B4-BE49-F238E27FC236}">
                  <a16:creationId xmlns:a16="http://schemas.microsoft.com/office/drawing/2014/main" id="{CC91DC55-6124-467B-B5C7-5177D0F66305}"/>
                </a:ext>
              </a:extLst>
            </p:cNvPr>
            <p:cNvSpPr/>
            <p:nvPr/>
          </p:nvSpPr>
          <p:spPr>
            <a:xfrm>
              <a:off x="3574279" y="2993322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venue_type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BCBA996D-D2EF-43EA-8F4D-E35C752D16B3}"/>
                </a:ext>
              </a:extLst>
            </p:cNvPr>
            <p:cNvSpPr/>
            <p:nvPr/>
          </p:nvSpPr>
          <p:spPr>
            <a:xfrm>
              <a:off x="3594978" y="1674963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info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Ovaal 60">
              <a:extLst>
                <a:ext uri="{FF2B5EF4-FFF2-40B4-BE49-F238E27FC236}">
                  <a16:creationId xmlns:a16="http://schemas.microsoft.com/office/drawing/2014/main" id="{3F5913A3-03D2-4735-9A53-03728AE7CB39}"/>
                </a:ext>
              </a:extLst>
            </p:cNvPr>
            <p:cNvSpPr/>
            <p:nvPr/>
          </p:nvSpPr>
          <p:spPr>
            <a:xfrm>
              <a:off x="837401" y="176388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editorial_comment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C4A818D5-97C8-4EFD-9AB2-B8111B3DC497}"/>
                </a:ext>
              </a:extLst>
            </p:cNvPr>
            <p:cNvSpPr/>
            <p:nvPr/>
          </p:nvSpPr>
          <p:spPr>
            <a:xfrm>
              <a:off x="806325" y="3435492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created_date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60D699B8-525F-4E18-BB47-781148B3219B}"/>
                </a:ext>
              </a:extLst>
            </p:cNvPr>
            <p:cNvSpPr/>
            <p:nvPr/>
          </p:nvSpPr>
          <p:spPr>
            <a:xfrm>
              <a:off x="3614526" y="257586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modified_date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6A328B4C-ECF1-4BA9-A9DD-1CCC854477BA}"/>
                </a:ext>
              </a:extLst>
            </p:cNvPr>
            <p:cNvSpPr/>
            <p:nvPr/>
          </p:nvSpPr>
          <p:spPr>
            <a:xfrm>
              <a:off x="3614526" y="216384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user_id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4E210633-3CC0-44C2-B247-6D370D2EF4BC}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1574871" y="2040440"/>
              <a:ext cx="746174" cy="9325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AC5A0625-2EA3-4655-862C-07A7C8F32207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H="1">
              <a:off x="2796277" y="1951514"/>
              <a:ext cx="925231" cy="1016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7FBA7C76-F546-4910-BE8C-4790701EF6D1}"/>
                </a:ext>
              </a:extLst>
            </p:cNvPr>
            <p:cNvCxnSpPr>
              <a:cxnSpLocks/>
              <a:stCxn id="69" idx="3"/>
              <a:endCxn id="16" idx="3"/>
            </p:cNvCxnSpPr>
            <p:nvPr/>
          </p:nvCxnSpPr>
          <p:spPr>
            <a:xfrm flipH="1">
              <a:off x="3126256" y="2440398"/>
              <a:ext cx="614800" cy="76649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Rechte verbindingslijn 75">
              <a:extLst>
                <a:ext uri="{FF2B5EF4-FFF2-40B4-BE49-F238E27FC236}">
                  <a16:creationId xmlns:a16="http://schemas.microsoft.com/office/drawing/2014/main" id="{BD91E946-1D4F-4EA6-836A-CA839376F5D4}"/>
                </a:ext>
              </a:extLst>
            </p:cNvPr>
            <p:cNvCxnSpPr>
              <a:cxnSpLocks/>
              <a:stCxn id="68" idx="3"/>
              <a:endCxn id="16" idx="3"/>
            </p:cNvCxnSpPr>
            <p:nvPr/>
          </p:nvCxnSpPr>
          <p:spPr>
            <a:xfrm flipH="1">
              <a:off x="3126256" y="2852420"/>
              <a:ext cx="614800" cy="3544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Rechte verbindingslijn 78">
              <a:extLst>
                <a:ext uri="{FF2B5EF4-FFF2-40B4-BE49-F238E27FC236}">
                  <a16:creationId xmlns:a16="http://schemas.microsoft.com/office/drawing/2014/main" id="{965E3B1F-F7FF-49E5-B309-362916115DE3}"/>
                </a:ext>
              </a:extLst>
            </p:cNvPr>
            <p:cNvCxnSpPr>
              <a:cxnSpLocks/>
              <a:stCxn id="59" idx="2"/>
              <a:endCxn id="16" idx="3"/>
            </p:cNvCxnSpPr>
            <p:nvPr/>
          </p:nvCxnSpPr>
          <p:spPr>
            <a:xfrm flipH="1">
              <a:off x="3126256" y="3155322"/>
              <a:ext cx="448023" cy="515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Rechte verbindingslijn 82">
              <a:extLst>
                <a:ext uri="{FF2B5EF4-FFF2-40B4-BE49-F238E27FC236}">
                  <a16:creationId xmlns:a16="http://schemas.microsoft.com/office/drawing/2014/main" id="{2BCCEE5C-1583-4000-80AF-12CC4B7DFBF2}"/>
                </a:ext>
              </a:extLst>
            </p:cNvPr>
            <p:cNvCxnSpPr>
              <a:cxnSpLocks/>
              <a:stCxn id="56" idx="6"/>
              <a:endCxn id="16" idx="1"/>
            </p:cNvCxnSpPr>
            <p:nvPr/>
          </p:nvCxnSpPr>
          <p:spPr>
            <a:xfrm>
              <a:off x="1642522" y="2751984"/>
              <a:ext cx="479779" cy="454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Rechte verbindingslijn 85">
              <a:extLst>
                <a:ext uri="{FF2B5EF4-FFF2-40B4-BE49-F238E27FC236}">
                  <a16:creationId xmlns:a16="http://schemas.microsoft.com/office/drawing/2014/main" id="{90623C31-2562-4179-8CC4-C49FEABBCB6D}"/>
                </a:ext>
              </a:extLst>
            </p:cNvPr>
            <p:cNvCxnSpPr>
              <a:cxnSpLocks/>
              <a:stCxn id="52" idx="6"/>
              <a:endCxn id="16" idx="1"/>
            </p:cNvCxnSpPr>
            <p:nvPr/>
          </p:nvCxnSpPr>
          <p:spPr>
            <a:xfrm>
              <a:off x="1670325" y="3181720"/>
              <a:ext cx="451976" cy="251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Rechte verbindingslijn 88">
              <a:extLst>
                <a:ext uri="{FF2B5EF4-FFF2-40B4-BE49-F238E27FC236}">
                  <a16:creationId xmlns:a16="http://schemas.microsoft.com/office/drawing/2014/main" id="{7C9240BB-1E24-43C0-8A00-736AE6763D70}"/>
                </a:ext>
              </a:extLst>
            </p:cNvPr>
            <p:cNvCxnSpPr>
              <a:cxnSpLocks/>
              <a:stCxn id="67" idx="7"/>
              <a:endCxn id="16" idx="1"/>
            </p:cNvCxnSpPr>
            <p:nvPr/>
          </p:nvCxnSpPr>
          <p:spPr>
            <a:xfrm flipV="1">
              <a:off x="1543795" y="3206892"/>
              <a:ext cx="578506" cy="276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A81E73DE-EFD4-42FA-8C3C-7EFDB1A9479A}"/>
              </a:ext>
            </a:extLst>
          </p:cNvPr>
          <p:cNvGrpSpPr/>
          <p:nvPr/>
        </p:nvGrpSpPr>
        <p:grpSpPr>
          <a:xfrm>
            <a:off x="3515700" y="418154"/>
            <a:ext cx="2706712" cy="1261259"/>
            <a:chOff x="4678206" y="4815471"/>
            <a:chExt cx="2706712" cy="1261259"/>
          </a:xfrm>
        </p:grpSpPr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E04054A6-87A1-43A2-A163-9B345099B6D7}"/>
                </a:ext>
              </a:extLst>
            </p:cNvPr>
            <p:cNvSpPr/>
            <p:nvPr/>
          </p:nvSpPr>
          <p:spPr>
            <a:xfrm>
              <a:off x="5967063" y="5616846"/>
              <a:ext cx="1140319" cy="45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tblvenuescreen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Rechte verbindingslijn 183">
              <a:extLst>
                <a:ext uri="{FF2B5EF4-FFF2-40B4-BE49-F238E27FC236}">
                  <a16:creationId xmlns:a16="http://schemas.microsoft.com/office/drawing/2014/main" id="{77E17DAD-1EF7-473A-A13C-DE5363526B9F}"/>
                </a:ext>
              </a:extLst>
            </p:cNvPr>
            <p:cNvCxnSpPr>
              <a:cxnSpLocks/>
              <a:stCxn id="185" idx="5"/>
              <a:endCxn id="183" idx="1"/>
            </p:cNvCxnSpPr>
            <p:nvPr/>
          </p:nvCxnSpPr>
          <p:spPr>
            <a:xfrm>
              <a:off x="5415676" y="5092022"/>
              <a:ext cx="551387" cy="7534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0DAB6D63-DAF6-4F30-BA6F-9A8154A5E592}"/>
                </a:ext>
              </a:extLst>
            </p:cNvPr>
            <p:cNvSpPr/>
            <p:nvPr/>
          </p:nvSpPr>
          <p:spPr>
            <a:xfrm>
              <a:off x="4678206" y="4815471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venue_id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034099A8-F0FF-4CC9-9FC7-2613DD6795FA}"/>
                </a:ext>
              </a:extLst>
            </p:cNvPr>
            <p:cNvSpPr/>
            <p:nvPr/>
          </p:nvSpPr>
          <p:spPr>
            <a:xfrm>
              <a:off x="4678206" y="5241608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number_of_screens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88" name="Ovaal 187">
              <a:extLst>
                <a:ext uri="{FF2B5EF4-FFF2-40B4-BE49-F238E27FC236}">
                  <a16:creationId xmlns:a16="http://schemas.microsoft.com/office/drawing/2014/main" id="{82090217-5960-4B54-AAAF-A0A57EC719E8}"/>
                </a:ext>
              </a:extLst>
            </p:cNvPr>
            <p:cNvSpPr/>
            <p:nvPr/>
          </p:nvSpPr>
          <p:spPr>
            <a:xfrm>
              <a:off x="5588617" y="4822528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info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91E8F38E-4EEA-4E65-8926-685A930F5C50}"/>
                </a:ext>
              </a:extLst>
            </p:cNvPr>
            <p:cNvCxnSpPr>
              <a:cxnSpLocks/>
              <a:stCxn id="188" idx="4"/>
              <a:endCxn id="183" idx="0"/>
            </p:cNvCxnSpPr>
            <p:nvPr/>
          </p:nvCxnSpPr>
          <p:spPr>
            <a:xfrm>
              <a:off x="6020617" y="5146528"/>
              <a:ext cx="516606" cy="4703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Rechte verbindingslijn 190">
              <a:extLst>
                <a:ext uri="{FF2B5EF4-FFF2-40B4-BE49-F238E27FC236}">
                  <a16:creationId xmlns:a16="http://schemas.microsoft.com/office/drawing/2014/main" id="{CFC9D091-3A3E-4499-96BD-A144E8701C78}"/>
                </a:ext>
              </a:extLst>
            </p:cNvPr>
            <p:cNvCxnSpPr>
              <a:cxnSpLocks/>
              <a:stCxn id="187" idx="6"/>
              <a:endCxn id="183" idx="1"/>
            </p:cNvCxnSpPr>
            <p:nvPr/>
          </p:nvCxnSpPr>
          <p:spPr>
            <a:xfrm>
              <a:off x="5542206" y="5403608"/>
              <a:ext cx="424857" cy="4418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3F3D1244-50B9-4BFC-B2EC-705560DFDA15}"/>
                </a:ext>
              </a:extLst>
            </p:cNvPr>
            <p:cNvSpPr/>
            <p:nvPr/>
          </p:nvSpPr>
          <p:spPr>
            <a:xfrm>
              <a:off x="6520918" y="4828060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s_order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Ovaal 194">
              <a:extLst>
                <a:ext uri="{FF2B5EF4-FFF2-40B4-BE49-F238E27FC236}">
                  <a16:creationId xmlns:a16="http://schemas.microsoft.com/office/drawing/2014/main" id="{476E9E43-E14F-4B6A-9E1F-7259B570AE91}"/>
                </a:ext>
              </a:extLst>
            </p:cNvPr>
            <p:cNvSpPr/>
            <p:nvPr/>
          </p:nvSpPr>
          <p:spPr>
            <a:xfrm>
              <a:off x="4694269" y="5752730"/>
              <a:ext cx="864000" cy="32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date_opened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6" name="Rechte verbindingslijn 195">
              <a:extLst>
                <a:ext uri="{FF2B5EF4-FFF2-40B4-BE49-F238E27FC236}">
                  <a16:creationId xmlns:a16="http://schemas.microsoft.com/office/drawing/2014/main" id="{2F5CD9CE-6321-428A-932F-5F101658C0F0}"/>
                </a:ext>
              </a:extLst>
            </p:cNvPr>
            <p:cNvCxnSpPr>
              <a:cxnSpLocks/>
              <a:stCxn id="193" idx="4"/>
              <a:endCxn id="183" idx="0"/>
            </p:cNvCxnSpPr>
            <p:nvPr/>
          </p:nvCxnSpPr>
          <p:spPr>
            <a:xfrm flipH="1">
              <a:off x="6537223" y="5152060"/>
              <a:ext cx="415695" cy="46478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Rechte verbindingslijn 196">
              <a:extLst>
                <a:ext uri="{FF2B5EF4-FFF2-40B4-BE49-F238E27FC236}">
                  <a16:creationId xmlns:a16="http://schemas.microsoft.com/office/drawing/2014/main" id="{BE673A0A-9639-4F9D-9197-D27E5EB13133}"/>
                </a:ext>
              </a:extLst>
            </p:cNvPr>
            <p:cNvCxnSpPr>
              <a:cxnSpLocks/>
              <a:stCxn id="195" idx="6"/>
              <a:endCxn id="183" idx="1"/>
            </p:cNvCxnSpPr>
            <p:nvPr/>
          </p:nvCxnSpPr>
          <p:spPr>
            <a:xfrm flipV="1">
              <a:off x="5558269" y="5845447"/>
              <a:ext cx="408794" cy="692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0181B008-164A-4431-96B8-E81C9D6E5C7D}"/>
              </a:ext>
            </a:extLst>
          </p:cNvPr>
          <p:cNvGrpSpPr/>
          <p:nvPr/>
        </p:nvGrpSpPr>
        <p:grpSpPr>
          <a:xfrm>
            <a:off x="1832475" y="5572889"/>
            <a:ext cx="2682189" cy="1242650"/>
            <a:chOff x="373512" y="7695491"/>
            <a:chExt cx="2682189" cy="1242650"/>
          </a:xfrm>
        </p:grpSpPr>
        <p:sp>
          <p:nvSpPr>
            <p:cNvPr id="203" name="Rechthoek 202">
              <a:extLst>
                <a:ext uri="{FF2B5EF4-FFF2-40B4-BE49-F238E27FC236}">
                  <a16:creationId xmlns:a16="http://schemas.microsoft.com/office/drawing/2014/main" id="{20944A12-C82D-40E6-89CA-514CD969ED80}"/>
                </a:ext>
              </a:extLst>
            </p:cNvPr>
            <p:cNvSpPr/>
            <p:nvPr/>
          </p:nvSpPr>
          <p:spPr>
            <a:xfrm>
              <a:off x="1497219" y="7695491"/>
              <a:ext cx="1140319" cy="45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tblvenueseats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04" name="Rechte verbindingslijn 203">
              <a:extLst>
                <a:ext uri="{FF2B5EF4-FFF2-40B4-BE49-F238E27FC236}">
                  <a16:creationId xmlns:a16="http://schemas.microsoft.com/office/drawing/2014/main" id="{D9127690-0DE2-4858-8A23-193708C210D2}"/>
                </a:ext>
              </a:extLst>
            </p:cNvPr>
            <p:cNvCxnSpPr>
              <a:cxnSpLocks/>
              <a:stCxn id="205" idx="0"/>
              <a:endCxn id="203" idx="1"/>
            </p:cNvCxnSpPr>
            <p:nvPr/>
          </p:nvCxnSpPr>
          <p:spPr>
            <a:xfrm flipV="1">
              <a:off x="1378606" y="7924092"/>
              <a:ext cx="118613" cy="688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D67F7E79-6415-4777-9112-8DE2C1FFA72E}"/>
                </a:ext>
              </a:extLst>
            </p:cNvPr>
            <p:cNvSpPr/>
            <p:nvPr/>
          </p:nvSpPr>
          <p:spPr>
            <a:xfrm>
              <a:off x="946606" y="861216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venue_id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A052178C-409D-4FED-8353-054C3188772B}"/>
                </a:ext>
              </a:extLst>
            </p:cNvPr>
            <p:cNvSpPr/>
            <p:nvPr/>
          </p:nvSpPr>
          <p:spPr>
            <a:xfrm>
              <a:off x="373512" y="8301300"/>
              <a:ext cx="864000" cy="324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seats_year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63109A54-25EF-465D-AB58-1B596C5B9872}"/>
                </a:ext>
              </a:extLst>
            </p:cNvPr>
            <p:cNvSpPr/>
            <p:nvPr/>
          </p:nvSpPr>
          <p:spPr>
            <a:xfrm>
              <a:off x="1598623" y="8294734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number_of_seats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Rechte verbindingslijn 207">
              <a:extLst>
                <a:ext uri="{FF2B5EF4-FFF2-40B4-BE49-F238E27FC236}">
                  <a16:creationId xmlns:a16="http://schemas.microsoft.com/office/drawing/2014/main" id="{8DC9D9B2-108A-455E-BFE4-ECEBEF666DEF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2030623" y="8152692"/>
              <a:ext cx="36756" cy="1420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Rechte verbindingslijn 208">
              <a:extLst>
                <a:ext uri="{FF2B5EF4-FFF2-40B4-BE49-F238E27FC236}">
                  <a16:creationId xmlns:a16="http://schemas.microsoft.com/office/drawing/2014/main" id="{4A6F141E-DCBA-4E8B-8968-A56697BDDDB4}"/>
                </a:ext>
              </a:extLst>
            </p:cNvPr>
            <p:cNvCxnSpPr>
              <a:cxnSpLocks/>
              <a:stCxn id="206" idx="6"/>
              <a:endCxn id="203" idx="1"/>
            </p:cNvCxnSpPr>
            <p:nvPr/>
          </p:nvCxnSpPr>
          <p:spPr>
            <a:xfrm flipV="1">
              <a:off x="1237512" y="7924092"/>
              <a:ext cx="259707" cy="5392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Ovaal 209">
              <a:extLst>
                <a:ext uri="{FF2B5EF4-FFF2-40B4-BE49-F238E27FC236}">
                  <a16:creationId xmlns:a16="http://schemas.microsoft.com/office/drawing/2014/main" id="{1AA4108C-43A7-4AFA-9479-348C03CFDB27}"/>
                </a:ext>
              </a:extLst>
            </p:cNvPr>
            <p:cNvSpPr/>
            <p:nvPr/>
          </p:nvSpPr>
          <p:spPr>
            <a:xfrm>
              <a:off x="2191701" y="8614141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s_order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575FAB26-8964-4DFF-BE87-8C95944C24D5}"/>
                </a:ext>
              </a:extLst>
            </p:cNvPr>
            <p:cNvCxnSpPr>
              <a:cxnSpLocks/>
              <a:stCxn id="210" idx="0"/>
            </p:cNvCxnSpPr>
            <p:nvPr/>
          </p:nvCxnSpPr>
          <p:spPr>
            <a:xfrm flipH="1" flipV="1">
              <a:off x="2427969" y="8167949"/>
              <a:ext cx="195732" cy="4461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4" name="Rechthoek 213">
            <a:extLst>
              <a:ext uri="{FF2B5EF4-FFF2-40B4-BE49-F238E27FC236}">
                <a16:creationId xmlns:a16="http://schemas.microsoft.com/office/drawing/2014/main" id="{5258F74D-30E9-4D6C-8194-B94F69960CDD}"/>
              </a:ext>
            </a:extLst>
          </p:cNvPr>
          <p:cNvSpPr/>
          <p:nvPr/>
        </p:nvSpPr>
        <p:spPr>
          <a:xfrm>
            <a:off x="5302013" y="5555555"/>
            <a:ext cx="1726783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tblvenueactiveperiode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15" name="Rechte verbindingslijn 214">
            <a:extLst>
              <a:ext uri="{FF2B5EF4-FFF2-40B4-BE49-F238E27FC236}">
                <a16:creationId xmlns:a16="http://schemas.microsoft.com/office/drawing/2014/main" id="{C55C367B-7FB0-409B-BE75-2D0B538DD19A}"/>
              </a:ext>
            </a:extLst>
          </p:cNvPr>
          <p:cNvCxnSpPr>
            <a:cxnSpLocks/>
            <a:stCxn id="216" idx="6"/>
            <a:endCxn id="214" idx="2"/>
          </p:cNvCxnSpPr>
          <p:nvPr/>
        </p:nvCxnSpPr>
        <p:spPr>
          <a:xfrm flipV="1">
            <a:off x="5197960" y="6012756"/>
            <a:ext cx="967445" cy="219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Ovaal 215">
            <a:extLst>
              <a:ext uri="{FF2B5EF4-FFF2-40B4-BE49-F238E27FC236}">
                <a16:creationId xmlns:a16="http://schemas.microsoft.com/office/drawing/2014/main" id="{2DDD72CD-0A96-43CB-B3B8-04B7F0150858}"/>
              </a:ext>
            </a:extLst>
          </p:cNvPr>
          <p:cNvSpPr/>
          <p:nvPr/>
        </p:nvSpPr>
        <p:spPr>
          <a:xfrm>
            <a:off x="4333960" y="607019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17" name="Ovaal 216">
            <a:extLst>
              <a:ext uri="{FF2B5EF4-FFF2-40B4-BE49-F238E27FC236}">
                <a16:creationId xmlns:a16="http://schemas.microsoft.com/office/drawing/2014/main" id="{9015C7C4-E14F-4B57-BC28-FD92FBE2B43A}"/>
              </a:ext>
            </a:extLst>
          </p:cNvPr>
          <p:cNvSpPr/>
          <p:nvPr/>
        </p:nvSpPr>
        <p:spPr>
          <a:xfrm>
            <a:off x="4912531" y="647909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date_checked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18" name="Ovaal 217">
            <a:extLst>
              <a:ext uri="{FF2B5EF4-FFF2-40B4-BE49-F238E27FC236}">
                <a16:creationId xmlns:a16="http://schemas.microsoft.com/office/drawing/2014/main" id="{1B5C48EC-1242-42CC-8B4D-4F073DB75BF2}"/>
              </a:ext>
            </a:extLst>
          </p:cNvPr>
          <p:cNvSpPr/>
          <p:nvPr/>
        </p:nvSpPr>
        <p:spPr>
          <a:xfrm>
            <a:off x="5748433" y="6288404"/>
            <a:ext cx="864000" cy="32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date_opened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219" name="Rechte verbindingslijn 218">
            <a:extLst>
              <a:ext uri="{FF2B5EF4-FFF2-40B4-BE49-F238E27FC236}">
                <a16:creationId xmlns:a16="http://schemas.microsoft.com/office/drawing/2014/main" id="{F860674A-9E15-4375-A474-3480D464B23F}"/>
              </a:ext>
            </a:extLst>
          </p:cNvPr>
          <p:cNvCxnSpPr>
            <a:cxnSpLocks/>
            <a:stCxn id="218" idx="0"/>
            <a:endCxn id="214" idx="2"/>
          </p:cNvCxnSpPr>
          <p:nvPr/>
        </p:nvCxnSpPr>
        <p:spPr>
          <a:xfrm flipH="1" flipV="1">
            <a:off x="6165405" y="6012756"/>
            <a:ext cx="15028" cy="2756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Rechte verbindingslijn 219">
            <a:extLst>
              <a:ext uri="{FF2B5EF4-FFF2-40B4-BE49-F238E27FC236}">
                <a16:creationId xmlns:a16="http://schemas.microsoft.com/office/drawing/2014/main" id="{AA762A49-EAF7-4808-AE9F-4E3543966407}"/>
              </a:ext>
            </a:extLst>
          </p:cNvPr>
          <p:cNvCxnSpPr>
            <a:cxnSpLocks/>
            <a:stCxn id="217" idx="0"/>
            <a:endCxn id="214" idx="2"/>
          </p:cNvCxnSpPr>
          <p:nvPr/>
        </p:nvCxnSpPr>
        <p:spPr>
          <a:xfrm flipV="1">
            <a:off x="5344531" y="6012756"/>
            <a:ext cx="820874" cy="4663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Ovaal 220">
            <a:extLst>
              <a:ext uri="{FF2B5EF4-FFF2-40B4-BE49-F238E27FC236}">
                <a16:creationId xmlns:a16="http://schemas.microsoft.com/office/drawing/2014/main" id="{40A289B1-E7A4-4D86-A4F6-9EC5AA00A806}"/>
              </a:ext>
            </a:extLst>
          </p:cNvPr>
          <p:cNvSpPr/>
          <p:nvPr/>
        </p:nvSpPr>
        <p:spPr>
          <a:xfrm>
            <a:off x="6585776" y="645163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date_closed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22" name="Rechte verbindingslijn 221">
            <a:extLst>
              <a:ext uri="{FF2B5EF4-FFF2-40B4-BE49-F238E27FC236}">
                <a16:creationId xmlns:a16="http://schemas.microsoft.com/office/drawing/2014/main" id="{F0914435-491D-4899-A20F-2B70FAB2CF48}"/>
              </a:ext>
            </a:extLst>
          </p:cNvPr>
          <p:cNvCxnSpPr>
            <a:cxnSpLocks/>
            <a:stCxn id="214" idx="2"/>
            <a:endCxn id="221" idx="0"/>
          </p:cNvCxnSpPr>
          <p:nvPr/>
        </p:nvCxnSpPr>
        <p:spPr>
          <a:xfrm>
            <a:off x="6165405" y="6012756"/>
            <a:ext cx="852371" cy="4388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Ovaal 224">
            <a:extLst>
              <a:ext uri="{FF2B5EF4-FFF2-40B4-BE49-F238E27FC236}">
                <a16:creationId xmlns:a16="http://schemas.microsoft.com/office/drawing/2014/main" id="{25BC305E-6381-4E62-983B-0E1D33C85B43}"/>
              </a:ext>
            </a:extLst>
          </p:cNvPr>
          <p:cNvSpPr/>
          <p:nvPr/>
        </p:nvSpPr>
        <p:spPr>
          <a:xfrm>
            <a:off x="7017776" y="606615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s_order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26" name="Rechte verbindingslijn 225">
            <a:extLst>
              <a:ext uri="{FF2B5EF4-FFF2-40B4-BE49-F238E27FC236}">
                <a16:creationId xmlns:a16="http://schemas.microsoft.com/office/drawing/2014/main" id="{FBFDEEA3-0CBC-4BD1-8CDE-4E04672E6C76}"/>
              </a:ext>
            </a:extLst>
          </p:cNvPr>
          <p:cNvCxnSpPr>
            <a:cxnSpLocks/>
            <a:stCxn id="225" idx="2"/>
            <a:endCxn id="214" idx="2"/>
          </p:cNvCxnSpPr>
          <p:nvPr/>
        </p:nvCxnSpPr>
        <p:spPr>
          <a:xfrm flipH="1" flipV="1">
            <a:off x="6165405" y="6012756"/>
            <a:ext cx="852371" cy="215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ep 12">
            <a:extLst>
              <a:ext uri="{FF2B5EF4-FFF2-40B4-BE49-F238E27FC236}">
                <a16:creationId xmlns:a16="http://schemas.microsoft.com/office/drawing/2014/main" id="{D6D5342E-0281-45BC-ACE6-011FC5973B41}"/>
              </a:ext>
            </a:extLst>
          </p:cNvPr>
          <p:cNvGrpSpPr/>
          <p:nvPr/>
        </p:nvGrpSpPr>
        <p:grpSpPr>
          <a:xfrm>
            <a:off x="8985463" y="3920946"/>
            <a:ext cx="3236007" cy="2650156"/>
            <a:chOff x="2799390" y="-1913319"/>
            <a:chExt cx="3236007" cy="2650156"/>
          </a:xfrm>
        </p:grpSpPr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2F79E20D-F0AC-43A4-8FCE-90C0F5B2EDFE}"/>
                </a:ext>
              </a:extLst>
            </p:cNvPr>
            <p:cNvSpPr/>
            <p:nvPr/>
          </p:nvSpPr>
          <p:spPr>
            <a:xfrm>
              <a:off x="3177836" y="-761791"/>
              <a:ext cx="1300690" cy="491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tblprogramme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Rechte verbindingslijn 260">
              <a:extLst>
                <a:ext uri="{FF2B5EF4-FFF2-40B4-BE49-F238E27FC236}">
                  <a16:creationId xmlns:a16="http://schemas.microsoft.com/office/drawing/2014/main" id="{092B8426-7C5C-417A-95E0-4351D45B3DAB}"/>
                </a:ext>
              </a:extLst>
            </p:cNvPr>
            <p:cNvCxnSpPr>
              <a:cxnSpLocks/>
              <a:stCxn id="262" idx="0"/>
              <a:endCxn id="260" idx="2"/>
            </p:cNvCxnSpPr>
            <p:nvPr/>
          </p:nvCxnSpPr>
          <p:spPr>
            <a:xfrm flipV="1">
              <a:off x="3819316" y="-270136"/>
              <a:ext cx="8865" cy="6829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145A0D80-811E-45A0-9E87-7A1ED210518D}"/>
                </a:ext>
              </a:extLst>
            </p:cNvPr>
            <p:cNvSpPr/>
            <p:nvPr/>
          </p:nvSpPr>
          <p:spPr>
            <a:xfrm>
              <a:off x="3387316" y="41283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first_sound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263" name="Ovaal 262">
              <a:extLst>
                <a:ext uri="{FF2B5EF4-FFF2-40B4-BE49-F238E27FC236}">
                  <a16:creationId xmlns:a16="http://schemas.microsoft.com/office/drawing/2014/main" id="{9E9AEE30-9611-4B91-A575-0FE68F447AD7}"/>
                </a:ext>
              </a:extLst>
            </p:cNvPr>
            <p:cNvSpPr/>
            <p:nvPr/>
          </p:nvSpPr>
          <p:spPr>
            <a:xfrm>
              <a:off x="5171397" y="-38834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programme_infoa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64" name="Ovaal 263">
              <a:extLst>
                <a:ext uri="{FF2B5EF4-FFF2-40B4-BE49-F238E27FC236}">
                  <a16:creationId xmlns:a16="http://schemas.microsoft.com/office/drawing/2014/main" id="{565E7D61-DE70-4BE0-98FF-F8657BCE82E0}"/>
                </a:ext>
              </a:extLst>
            </p:cNvPr>
            <p:cNvSpPr/>
            <p:nvPr/>
          </p:nvSpPr>
          <p:spPr>
            <a:xfrm>
              <a:off x="3919322" y="58873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programme_title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824192A6-4BBE-4CC5-A83B-9714EC2C8A29}"/>
                </a:ext>
              </a:extLst>
            </p:cNvPr>
            <p:cNvSpPr/>
            <p:nvPr/>
          </p:nvSpPr>
          <p:spPr>
            <a:xfrm>
              <a:off x="3738329" y="-155610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created_date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67" name="Ovaal 266">
              <a:extLst>
                <a:ext uri="{FF2B5EF4-FFF2-40B4-BE49-F238E27FC236}">
                  <a16:creationId xmlns:a16="http://schemas.microsoft.com/office/drawing/2014/main" id="{C836BA90-9DEF-46BB-823C-E55368124162}"/>
                </a:ext>
              </a:extLst>
            </p:cNvPr>
            <p:cNvSpPr/>
            <p:nvPr/>
          </p:nvSpPr>
          <p:spPr>
            <a:xfrm>
              <a:off x="2799390" y="-155610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venue_id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268" name="Ovaal 267">
              <a:extLst>
                <a:ext uri="{FF2B5EF4-FFF2-40B4-BE49-F238E27FC236}">
                  <a16:creationId xmlns:a16="http://schemas.microsoft.com/office/drawing/2014/main" id="{857DF7AC-30F2-4DAE-A0EC-05431A76C287}"/>
                </a:ext>
              </a:extLst>
            </p:cNvPr>
            <p:cNvSpPr/>
            <p:nvPr/>
          </p:nvSpPr>
          <p:spPr>
            <a:xfrm>
              <a:off x="5164803" y="-758854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programme_bookkeeping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69" name="Ovaal 268">
              <a:extLst>
                <a:ext uri="{FF2B5EF4-FFF2-40B4-BE49-F238E27FC236}">
                  <a16:creationId xmlns:a16="http://schemas.microsoft.com/office/drawing/2014/main" id="{BAEFAE3D-26D3-4E45-B346-34FE62EE18CF}"/>
                </a:ext>
              </a:extLst>
            </p:cNvPr>
            <p:cNvSpPr/>
            <p:nvPr/>
          </p:nvSpPr>
          <p:spPr>
            <a:xfrm>
              <a:off x="4724983" y="-1151144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70" name="Ovaal 269">
              <a:extLst>
                <a:ext uri="{FF2B5EF4-FFF2-40B4-BE49-F238E27FC236}">
                  <a16:creationId xmlns:a16="http://schemas.microsoft.com/office/drawing/2014/main" id="{40620713-1F06-4CC9-9447-CE3188CE84F3}"/>
                </a:ext>
              </a:extLst>
            </p:cNvPr>
            <p:cNvSpPr/>
            <p:nvPr/>
          </p:nvSpPr>
          <p:spPr>
            <a:xfrm>
              <a:off x="4724983" y="-1563166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user_id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71" name="Rechte verbindingslijn 270">
              <a:extLst>
                <a:ext uri="{FF2B5EF4-FFF2-40B4-BE49-F238E27FC236}">
                  <a16:creationId xmlns:a16="http://schemas.microsoft.com/office/drawing/2014/main" id="{639A0F5F-6879-44BD-BE0B-CDD914348872}"/>
                </a:ext>
              </a:extLst>
            </p:cNvPr>
            <p:cNvCxnSpPr>
              <a:cxnSpLocks/>
              <a:stCxn id="267" idx="4"/>
              <a:endCxn id="260" idx="0"/>
            </p:cNvCxnSpPr>
            <p:nvPr/>
          </p:nvCxnSpPr>
          <p:spPr>
            <a:xfrm>
              <a:off x="3231390" y="-1232109"/>
              <a:ext cx="596791" cy="4703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Rechte verbindingslijn 271">
              <a:extLst>
                <a:ext uri="{FF2B5EF4-FFF2-40B4-BE49-F238E27FC236}">
                  <a16:creationId xmlns:a16="http://schemas.microsoft.com/office/drawing/2014/main" id="{86A12338-93E2-4439-809B-6486C650B225}"/>
                </a:ext>
              </a:extLst>
            </p:cNvPr>
            <p:cNvCxnSpPr>
              <a:cxnSpLocks/>
              <a:stCxn id="266" idx="3"/>
              <a:endCxn id="260" idx="0"/>
            </p:cNvCxnSpPr>
            <p:nvPr/>
          </p:nvCxnSpPr>
          <p:spPr>
            <a:xfrm flipH="1">
              <a:off x="3828181" y="-1279558"/>
              <a:ext cx="36678" cy="5177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Rechte verbindingslijn 272">
              <a:extLst>
                <a:ext uri="{FF2B5EF4-FFF2-40B4-BE49-F238E27FC236}">
                  <a16:creationId xmlns:a16="http://schemas.microsoft.com/office/drawing/2014/main" id="{93E2C3CE-2ED8-469D-B104-5F27ADBFA7B6}"/>
                </a:ext>
              </a:extLst>
            </p:cNvPr>
            <p:cNvCxnSpPr>
              <a:cxnSpLocks/>
              <a:stCxn id="270" idx="3"/>
              <a:endCxn id="260" idx="3"/>
            </p:cNvCxnSpPr>
            <p:nvPr/>
          </p:nvCxnSpPr>
          <p:spPr>
            <a:xfrm flipH="1">
              <a:off x="4478526" y="-1286615"/>
              <a:ext cx="372987" cy="77065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Rechte verbindingslijn 273">
              <a:extLst>
                <a:ext uri="{FF2B5EF4-FFF2-40B4-BE49-F238E27FC236}">
                  <a16:creationId xmlns:a16="http://schemas.microsoft.com/office/drawing/2014/main" id="{3C2215B4-7A11-465B-8E5E-A4274145D629}"/>
                </a:ext>
              </a:extLst>
            </p:cNvPr>
            <p:cNvCxnSpPr>
              <a:cxnSpLocks/>
              <a:stCxn id="269" idx="3"/>
              <a:endCxn id="260" idx="3"/>
            </p:cNvCxnSpPr>
            <p:nvPr/>
          </p:nvCxnSpPr>
          <p:spPr>
            <a:xfrm flipH="1">
              <a:off x="4478526" y="-874593"/>
              <a:ext cx="372987" cy="3586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Rechte verbindingslijn 275">
              <a:extLst>
                <a:ext uri="{FF2B5EF4-FFF2-40B4-BE49-F238E27FC236}">
                  <a16:creationId xmlns:a16="http://schemas.microsoft.com/office/drawing/2014/main" id="{9B11B1CE-B4D3-471B-A0DA-5A1FE4B68D1A}"/>
                </a:ext>
              </a:extLst>
            </p:cNvPr>
            <p:cNvCxnSpPr>
              <a:cxnSpLocks/>
              <a:stCxn id="264" idx="0"/>
              <a:endCxn id="260" idx="2"/>
            </p:cNvCxnSpPr>
            <p:nvPr/>
          </p:nvCxnSpPr>
          <p:spPr>
            <a:xfrm flipH="1" flipV="1">
              <a:off x="3828181" y="-270136"/>
              <a:ext cx="523141" cy="3290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Rechte verbindingslijn 276">
              <a:extLst>
                <a:ext uri="{FF2B5EF4-FFF2-40B4-BE49-F238E27FC236}">
                  <a16:creationId xmlns:a16="http://schemas.microsoft.com/office/drawing/2014/main" id="{020270A1-C419-4F49-9B7A-8E64C4D8BF48}"/>
                </a:ext>
              </a:extLst>
            </p:cNvPr>
            <p:cNvCxnSpPr>
              <a:cxnSpLocks/>
              <a:stCxn id="263" idx="2"/>
              <a:endCxn id="260" idx="3"/>
            </p:cNvCxnSpPr>
            <p:nvPr/>
          </p:nvCxnSpPr>
          <p:spPr>
            <a:xfrm flipH="1" flipV="1">
              <a:off x="4478526" y="-515963"/>
              <a:ext cx="692871" cy="2896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Rechte verbindingslijn 277">
              <a:extLst>
                <a:ext uri="{FF2B5EF4-FFF2-40B4-BE49-F238E27FC236}">
                  <a16:creationId xmlns:a16="http://schemas.microsoft.com/office/drawing/2014/main" id="{C228C287-E52B-49AE-90E9-B90069663B26}"/>
                </a:ext>
              </a:extLst>
            </p:cNvPr>
            <p:cNvCxnSpPr>
              <a:cxnSpLocks/>
              <a:stCxn id="268" idx="1"/>
              <a:endCxn id="260" idx="3"/>
            </p:cNvCxnSpPr>
            <p:nvPr/>
          </p:nvCxnSpPr>
          <p:spPr>
            <a:xfrm flipH="1">
              <a:off x="4478526" y="-711405"/>
              <a:ext cx="812807" cy="1954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0" name="Ovaal 279">
              <a:extLst>
                <a:ext uri="{FF2B5EF4-FFF2-40B4-BE49-F238E27FC236}">
                  <a16:creationId xmlns:a16="http://schemas.microsoft.com/office/drawing/2014/main" id="{8F2EF6BC-D2F3-458F-B939-3AD1FFAD023F}"/>
                </a:ext>
              </a:extLst>
            </p:cNvPr>
            <p:cNvSpPr/>
            <p:nvPr/>
          </p:nvSpPr>
          <p:spPr>
            <a:xfrm>
              <a:off x="3271315" y="-191331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editorial_comment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1" name="Ovaal 280">
              <a:extLst>
                <a:ext uri="{FF2B5EF4-FFF2-40B4-BE49-F238E27FC236}">
                  <a16:creationId xmlns:a16="http://schemas.microsoft.com/office/drawing/2014/main" id="{3DDB67FD-E9C2-4DE7-B1A2-172D07A883E4}"/>
                </a:ext>
              </a:extLst>
            </p:cNvPr>
            <p:cNvSpPr/>
            <p:nvPr/>
          </p:nvSpPr>
          <p:spPr>
            <a:xfrm>
              <a:off x="5171397" y="-6062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programme_provenance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2" name="Ovaal 281">
              <a:extLst>
                <a:ext uri="{FF2B5EF4-FFF2-40B4-BE49-F238E27FC236}">
                  <a16:creationId xmlns:a16="http://schemas.microsoft.com/office/drawing/2014/main" id="{D28A8381-F496-47E5-9CF9-2B6E7815BFAC}"/>
                </a:ext>
              </a:extLst>
            </p:cNvPr>
            <p:cNvSpPr/>
            <p:nvPr/>
          </p:nvSpPr>
          <p:spPr>
            <a:xfrm>
              <a:off x="4628561" y="324478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accommodation_info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3" name="Ovaal 282">
              <a:extLst>
                <a:ext uri="{FF2B5EF4-FFF2-40B4-BE49-F238E27FC236}">
                  <a16:creationId xmlns:a16="http://schemas.microsoft.com/office/drawing/2014/main" id="{C4C07088-9FD3-4EFC-B8F7-49FD21E724E1}"/>
                </a:ext>
              </a:extLst>
            </p:cNvPr>
            <p:cNvSpPr/>
            <p:nvPr/>
          </p:nvSpPr>
          <p:spPr>
            <a:xfrm>
              <a:off x="4264773" y="-187884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modified_date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2010D873-B4BD-4D2D-BADA-108D8FE09C63}"/>
                </a:ext>
              </a:extLst>
            </p:cNvPr>
            <p:cNvSpPr/>
            <p:nvPr/>
          </p:nvSpPr>
          <p:spPr>
            <a:xfrm>
              <a:off x="2799390" y="61171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programme_id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85" name="Rechte verbindingslijn 284">
              <a:extLst>
                <a:ext uri="{FF2B5EF4-FFF2-40B4-BE49-F238E27FC236}">
                  <a16:creationId xmlns:a16="http://schemas.microsoft.com/office/drawing/2014/main" id="{7ADD1635-9539-4B86-A703-4D5BB812D63F}"/>
                </a:ext>
              </a:extLst>
            </p:cNvPr>
            <p:cNvCxnSpPr>
              <a:cxnSpLocks/>
              <a:stCxn id="284" idx="7"/>
              <a:endCxn id="260" idx="2"/>
            </p:cNvCxnSpPr>
            <p:nvPr/>
          </p:nvCxnSpPr>
          <p:spPr>
            <a:xfrm flipV="1">
              <a:off x="3536860" y="-270136"/>
              <a:ext cx="291321" cy="3787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2CA054C9-6A7E-4491-AA24-92AFC5B657FF}"/>
                </a:ext>
              </a:extLst>
            </p:cNvPr>
            <p:cNvCxnSpPr>
              <a:cxnSpLocks/>
              <a:stCxn id="282" idx="0"/>
              <a:endCxn id="260" idx="3"/>
            </p:cNvCxnSpPr>
            <p:nvPr/>
          </p:nvCxnSpPr>
          <p:spPr>
            <a:xfrm flipH="1" flipV="1">
              <a:off x="4478526" y="-515963"/>
              <a:ext cx="582035" cy="8404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Rechte verbindingslijn 286">
              <a:extLst>
                <a:ext uri="{FF2B5EF4-FFF2-40B4-BE49-F238E27FC236}">
                  <a16:creationId xmlns:a16="http://schemas.microsoft.com/office/drawing/2014/main" id="{6133F513-F835-4F0E-BCF6-4F1E57FD5ECB}"/>
                </a:ext>
              </a:extLst>
            </p:cNvPr>
            <p:cNvCxnSpPr>
              <a:cxnSpLocks/>
              <a:stCxn id="260" idx="3"/>
              <a:endCxn id="281" idx="1"/>
            </p:cNvCxnSpPr>
            <p:nvPr/>
          </p:nvCxnSpPr>
          <p:spPr>
            <a:xfrm>
              <a:off x="4478526" y="-515963"/>
              <a:ext cx="819401" cy="557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Rechte verbindingslijn 287">
              <a:extLst>
                <a:ext uri="{FF2B5EF4-FFF2-40B4-BE49-F238E27FC236}">
                  <a16:creationId xmlns:a16="http://schemas.microsoft.com/office/drawing/2014/main" id="{03BEC69F-B7C4-4819-ABB3-B30C3E98CF13}"/>
                </a:ext>
              </a:extLst>
            </p:cNvPr>
            <p:cNvCxnSpPr>
              <a:cxnSpLocks/>
              <a:stCxn id="280" idx="4"/>
              <a:endCxn id="260" idx="0"/>
            </p:cNvCxnSpPr>
            <p:nvPr/>
          </p:nvCxnSpPr>
          <p:spPr>
            <a:xfrm>
              <a:off x="3703315" y="-1589319"/>
              <a:ext cx="124866" cy="8275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Rechte verbindingslijn 288">
              <a:extLst>
                <a:ext uri="{FF2B5EF4-FFF2-40B4-BE49-F238E27FC236}">
                  <a16:creationId xmlns:a16="http://schemas.microsoft.com/office/drawing/2014/main" id="{9137C90C-935A-49B8-9C70-169790AA51FE}"/>
                </a:ext>
              </a:extLst>
            </p:cNvPr>
            <p:cNvCxnSpPr>
              <a:cxnSpLocks/>
              <a:stCxn id="283" idx="4"/>
              <a:endCxn id="260" idx="3"/>
            </p:cNvCxnSpPr>
            <p:nvPr/>
          </p:nvCxnSpPr>
          <p:spPr>
            <a:xfrm flipH="1">
              <a:off x="4478526" y="-1554847"/>
              <a:ext cx="218247" cy="103888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" name="Ruit 152">
            <a:extLst>
              <a:ext uri="{FF2B5EF4-FFF2-40B4-BE49-F238E27FC236}">
                <a16:creationId xmlns:a16="http://schemas.microsoft.com/office/drawing/2014/main" id="{8013F2F2-A5A1-44FD-93CB-09B47C4DAEFA}"/>
              </a:ext>
            </a:extLst>
          </p:cNvPr>
          <p:cNvSpPr/>
          <p:nvPr/>
        </p:nvSpPr>
        <p:spPr>
          <a:xfrm>
            <a:off x="5111275" y="2013183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5" name="Ruit 154">
            <a:extLst>
              <a:ext uri="{FF2B5EF4-FFF2-40B4-BE49-F238E27FC236}">
                <a16:creationId xmlns:a16="http://schemas.microsoft.com/office/drawing/2014/main" id="{E521EBE5-885D-45D9-A013-688BF3E47E56}"/>
              </a:ext>
            </a:extLst>
          </p:cNvPr>
          <p:cNvSpPr/>
          <p:nvPr/>
        </p:nvSpPr>
        <p:spPr>
          <a:xfrm>
            <a:off x="3844918" y="4587442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7" name="Ruit 156">
            <a:extLst>
              <a:ext uri="{FF2B5EF4-FFF2-40B4-BE49-F238E27FC236}">
                <a16:creationId xmlns:a16="http://schemas.microsoft.com/office/drawing/2014/main" id="{485D4D20-492A-4B3E-B47A-D8A85E7B454C}"/>
              </a:ext>
            </a:extLst>
          </p:cNvPr>
          <p:cNvSpPr/>
          <p:nvPr/>
        </p:nvSpPr>
        <p:spPr>
          <a:xfrm>
            <a:off x="5586507" y="4602156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was </a:t>
            </a:r>
            <a:r>
              <a:rPr lang="nl-NL" sz="800" i="1" dirty="0" err="1">
                <a:solidFill>
                  <a:schemeClr val="tx1"/>
                </a:solidFill>
              </a:rPr>
              <a:t>active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8" name="Ruit 157">
            <a:extLst>
              <a:ext uri="{FF2B5EF4-FFF2-40B4-BE49-F238E27FC236}">
                <a16:creationId xmlns:a16="http://schemas.microsoft.com/office/drawing/2014/main" id="{8650C71D-EB31-4DB0-9905-6F0ECA933333}"/>
              </a:ext>
            </a:extLst>
          </p:cNvPr>
          <p:cNvSpPr/>
          <p:nvPr/>
        </p:nvSpPr>
        <p:spPr>
          <a:xfrm>
            <a:off x="7121286" y="4481810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61" name="Rechte verbindingslijn 160">
            <a:extLst>
              <a:ext uri="{FF2B5EF4-FFF2-40B4-BE49-F238E27FC236}">
                <a16:creationId xmlns:a16="http://schemas.microsoft.com/office/drawing/2014/main" id="{3A4FF0AA-3FD2-4932-BDD1-EDD71AA2069C}"/>
              </a:ext>
            </a:extLst>
          </p:cNvPr>
          <p:cNvCxnSpPr>
            <a:cxnSpLocks/>
            <a:stCxn id="153" idx="2"/>
            <a:endCxn id="16" idx="0"/>
          </p:cNvCxnSpPr>
          <p:nvPr/>
        </p:nvCxnSpPr>
        <p:spPr>
          <a:xfrm flipH="1">
            <a:off x="5414509" y="2676743"/>
            <a:ext cx="23911" cy="757563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Rechte verbindingslijn 161">
            <a:extLst>
              <a:ext uri="{FF2B5EF4-FFF2-40B4-BE49-F238E27FC236}">
                <a16:creationId xmlns:a16="http://schemas.microsoft.com/office/drawing/2014/main" id="{711444FA-1160-454D-BB57-2C6721F094B5}"/>
              </a:ext>
            </a:extLst>
          </p:cNvPr>
          <p:cNvCxnSpPr>
            <a:cxnSpLocks/>
            <a:stCxn id="183" idx="2"/>
            <a:endCxn id="153" idx="0"/>
          </p:cNvCxnSpPr>
          <p:nvPr/>
        </p:nvCxnSpPr>
        <p:spPr>
          <a:xfrm>
            <a:off x="5374717" y="1676730"/>
            <a:ext cx="63703" cy="3364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Rechte verbindingslijn 164">
            <a:extLst>
              <a:ext uri="{FF2B5EF4-FFF2-40B4-BE49-F238E27FC236}">
                <a16:creationId xmlns:a16="http://schemas.microsoft.com/office/drawing/2014/main" id="{276D42B8-450A-493F-ACC6-EA309321815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4172063" y="3906679"/>
            <a:ext cx="932340" cy="680763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Rechte verbindingslijn 167">
            <a:extLst>
              <a:ext uri="{FF2B5EF4-FFF2-40B4-BE49-F238E27FC236}">
                <a16:creationId xmlns:a16="http://schemas.microsoft.com/office/drawing/2014/main" id="{EF9AF487-1AEF-47E2-8A2B-D2FA0ED30E10}"/>
              </a:ext>
            </a:extLst>
          </p:cNvPr>
          <p:cNvCxnSpPr>
            <a:cxnSpLocks/>
            <a:stCxn id="155" idx="2"/>
            <a:endCxn id="203" idx="0"/>
          </p:cNvCxnSpPr>
          <p:nvPr/>
        </p:nvCxnSpPr>
        <p:spPr>
          <a:xfrm flipH="1">
            <a:off x="3526342" y="5251002"/>
            <a:ext cx="645721" cy="3218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9F1EF91F-F4A3-46D6-87D4-22537AE8C7F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5538247" y="3904422"/>
            <a:ext cx="375405" cy="697734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F785367C-1FAA-4E8B-BD88-A70483679621}"/>
              </a:ext>
            </a:extLst>
          </p:cNvPr>
          <p:cNvCxnSpPr>
            <a:cxnSpLocks/>
            <a:stCxn id="157" idx="2"/>
            <a:endCxn id="214" idx="0"/>
          </p:cNvCxnSpPr>
          <p:nvPr/>
        </p:nvCxnSpPr>
        <p:spPr>
          <a:xfrm>
            <a:off x="5913652" y="5265716"/>
            <a:ext cx="251753" cy="289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Rechte verbindingslijn 177">
            <a:extLst>
              <a:ext uri="{FF2B5EF4-FFF2-40B4-BE49-F238E27FC236}">
                <a16:creationId xmlns:a16="http://schemas.microsoft.com/office/drawing/2014/main" id="{911D4B16-243F-4B35-8A48-42FEEB28B070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5916486" y="3773337"/>
            <a:ext cx="1204800" cy="1040253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Rechte verbindingslijn 181">
            <a:extLst>
              <a:ext uri="{FF2B5EF4-FFF2-40B4-BE49-F238E27FC236}">
                <a16:creationId xmlns:a16="http://schemas.microsoft.com/office/drawing/2014/main" id="{8C973A19-A164-452F-B3AB-A659B55F1E18}"/>
              </a:ext>
            </a:extLst>
          </p:cNvPr>
          <p:cNvCxnSpPr>
            <a:cxnSpLocks/>
            <a:stCxn id="158" idx="3"/>
            <a:endCxn id="260" idx="1"/>
          </p:cNvCxnSpPr>
          <p:nvPr/>
        </p:nvCxnSpPr>
        <p:spPr>
          <a:xfrm>
            <a:off x="7775575" y="4813590"/>
            <a:ext cx="1588334" cy="5047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Boog 97">
            <a:extLst>
              <a:ext uri="{FF2B5EF4-FFF2-40B4-BE49-F238E27FC236}">
                <a16:creationId xmlns:a16="http://schemas.microsoft.com/office/drawing/2014/main" id="{D79807F1-02F2-44B6-B877-E7184337818E}"/>
              </a:ext>
            </a:extLst>
          </p:cNvPr>
          <p:cNvSpPr/>
          <p:nvPr/>
        </p:nvSpPr>
        <p:spPr>
          <a:xfrm rot="19205236">
            <a:off x="4975203" y="3896217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Boog 100">
            <a:extLst>
              <a:ext uri="{FF2B5EF4-FFF2-40B4-BE49-F238E27FC236}">
                <a16:creationId xmlns:a16="http://schemas.microsoft.com/office/drawing/2014/main" id="{4BCC8F43-2D72-4623-A0F8-56579E16B417}"/>
              </a:ext>
            </a:extLst>
          </p:cNvPr>
          <p:cNvSpPr/>
          <p:nvPr/>
        </p:nvSpPr>
        <p:spPr>
          <a:xfrm rot="16200000">
            <a:off x="5465451" y="3906607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Boog 101">
            <a:extLst>
              <a:ext uri="{FF2B5EF4-FFF2-40B4-BE49-F238E27FC236}">
                <a16:creationId xmlns:a16="http://schemas.microsoft.com/office/drawing/2014/main" id="{CD3FEE17-ECEF-4AAD-A878-6A96B74AA68B}"/>
              </a:ext>
            </a:extLst>
          </p:cNvPr>
          <p:cNvSpPr/>
          <p:nvPr/>
        </p:nvSpPr>
        <p:spPr>
          <a:xfrm rot="5562591">
            <a:off x="5329726" y="3255204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C9ED3B1-6F54-4E7A-BC86-71598337382F}"/>
              </a:ext>
            </a:extLst>
          </p:cNvPr>
          <p:cNvSpPr txBox="1"/>
          <p:nvPr/>
        </p:nvSpPr>
        <p:spPr>
          <a:xfrm>
            <a:off x="148525" y="964395"/>
            <a:ext cx="301345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/>
              <a:t>Weak</a:t>
            </a:r>
            <a:r>
              <a:rPr lang="nl-NL" b="1" dirty="0"/>
              <a:t> </a:t>
            </a:r>
            <a:r>
              <a:rPr lang="nl-NL" b="1" dirty="0" err="1"/>
              <a:t>Entity</a:t>
            </a:r>
            <a:r>
              <a:rPr lang="nl-NL" b="1" dirty="0"/>
              <a:t> sets (§4)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Containing</a:t>
            </a:r>
            <a:r>
              <a:rPr lang="nl-NL" dirty="0"/>
              <a:t> a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attribute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unique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tblvenueseats</a:t>
            </a:r>
            <a:r>
              <a:rPr lang="nl-NL" dirty="0"/>
              <a:t> </a:t>
            </a:r>
          </a:p>
          <a:p>
            <a:pPr lvl="1"/>
            <a:r>
              <a:rPr lang="nl-NL" sz="1400" dirty="0" err="1"/>
              <a:t>seats_year</a:t>
            </a:r>
            <a:r>
              <a:rPr lang="nl-NL" sz="1400" dirty="0"/>
              <a:t> &amp; </a:t>
            </a:r>
            <a:r>
              <a:rPr lang="nl-NL" sz="1400" dirty="0" err="1"/>
              <a:t>venue_id</a:t>
            </a:r>
            <a:r>
              <a:rPr lang="nl-NL" sz="1400" dirty="0"/>
              <a:t> </a:t>
            </a:r>
          </a:p>
          <a:p>
            <a:pPr lvl="1"/>
            <a:endParaRPr lang="nl-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tblvenueactiveperiode</a:t>
            </a:r>
            <a:endParaRPr lang="en-GB" dirty="0"/>
          </a:p>
          <a:p>
            <a:pPr lvl="1"/>
            <a:r>
              <a:rPr lang="en-GB" sz="1400" dirty="0" err="1"/>
              <a:t>venue_id</a:t>
            </a:r>
            <a:r>
              <a:rPr lang="en-GB" sz="1400" dirty="0"/>
              <a:t> &amp; </a:t>
            </a:r>
            <a:r>
              <a:rPr lang="en-GB" sz="1400" dirty="0" err="1"/>
              <a:t>date_opened</a:t>
            </a:r>
            <a:endParaRPr lang="en-GB" sz="1400" dirty="0"/>
          </a:p>
          <a:p>
            <a:pPr lvl="1"/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tblvenuescreen</a:t>
            </a:r>
            <a:endParaRPr lang="en-GB" dirty="0"/>
          </a:p>
          <a:p>
            <a:pPr lvl="1"/>
            <a:r>
              <a:rPr lang="en-GB" sz="1400" dirty="0" err="1"/>
              <a:t>venue_id</a:t>
            </a:r>
            <a:r>
              <a:rPr lang="en-GB" sz="1400" dirty="0"/>
              <a:t> &amp; </a:t>
            </a:r>
            <a:r>
              <a:rPr lang="en-GB" sz="1400" dirty="0" err="1"/>
              <a:t>date_opened</a:t>
            </a:r>
            <a:endParaRPr lang="en-GB" sz="1400" dirty="0"/>
          </a:p>
          <a:p>
            <a:pPr lvl="1"/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tblprogramme</a:t>
            </a:r>
            <a:endParaRPr lang="en-GB" dirty="0"/>
          </a:p>
          <a:p>
            <a:pPr lvl="1"/>
            <a:r>
              <a:rPr lang="en-GB" sz="1400" dirty="0"/>
              <a:t>Not, since </a:t>
            </a:r>
            <a:r>
              <a:rPr lang="en-GB" sz="1400" dirty="0" err="1"/>
              <a:t>programme_id</a:t>
            </a:r>
            <a:r>
              <a:rPr lang="en-GB" sz="1400" dirty="0"/>
              <a:t> makes is unique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3" name="Ruit 102">
            <a:extLst>
              <a:ext uri="{FF2B5EF4-FFF2-40B4-BE49-F238E27FC236}">
                <a16:creationId xmlns:a16="http://schemas.microsoft.com/office/drawing/2014/main" id="{D7945CAE-7238-4151-9FD6-54FCEDD8A24A}"/>
              </a:ext>
            </a:extLst>
          </p:cNvPr>
          <p:cNvSpPr/>
          <p:nvPr/>
        </p:nvSpPr>
        <p:spPr>
          <a:xfrm>
            <a:off x="3908843" y="4629654"/>
            <a:ext cx="539107" cy="5641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5" name="Ruit 104">
            <a:extLst>
              <a:ext uri="{FF2B5EF4-FFF2-40B4-BE49-F238E27FC236}">
                <a16:creationId xmlns:a16="http://schemas.microsoft.com/office/drawing/2014/main" id="{FF7E545B-AD20-4317-8F15-54260499B5D5}"/>
              </a:ext>
            </a:extLst>
          </p:cNvPr>
          <p:cNvSpPr/>
          <p:nvPr/>
        </p:nvSpPr>
        <p:spPr>
          <a:xfrm>
            <a:off x="5641326" y="4659071"/>
            <a:ext cx="539107" cy="5641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6" name="Ruit 105">
            <a:extLst>
              <a:ext uri="{FF2B5EF4-FFF2-40B4-BE49-F238E27FC236}">
                <a16:creationId xmlns:a16="http://schemas.microsoft.com/office/drawing/2014/main" id="{CE500829-462F-41DB-AA40-E79AC6F8B6AD}"/>
              </a:ext>
            </a:extLst>
          </p:cNvPr>
          <p:cNvSpPr/>
          <p:nvPr/>
        </p:nvSpPr>
        <p:spPr>
          <a:xfrm>
            <a:off x="5167373" y="2063243"/>
            <a:ext cx="539107" cy="5641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1A1B0F9-1DC7-4B94-8A05-55116C6C6D83}"/>
              </a:ext>
            </a:extLst>
          </p:cNvPr>
          <p:cNvSpPr/>
          <p:nvPr/>
        </p:nvSpPr>
        <p:spPr>
          <a:xfrm>
            <a:off x="2988439" y="5607916"/>
            <a:ext cx="1071430" cy="383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hthoek 107">
            <a:extLst>
              <a:ext uri="{FF2B5EF4-FFF2-40B4-BE49-F238E27FC236}">
                <a16:creationId xmlns:a16="http://schemas.microsoft.com/office/drawing/2014/main" id="{13E392CF-6F9C-4352-ADFE-91B012C80129}"/>
              </a:ext>
            </a:extLst>
          </p:cNvPr>
          <p:cNvSpPr/>
          <p:nvPr/>
        </p:nvSpPr>
        <p:spPr>
          <a:xfrm>
            <a:off x="5327560" y="5592633"/>
            <a:ext cx="1652520" cy="383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7EE0935B-B852-4A4A-853E-0E24C78274F6}"/>
              </a:ext>
            </a:extLst>
          </p:cNvPr>
          <p:cNvSpPr/>
          <p:nvPr/>
        </p:nvSpPr>
        <p:spPr>
          <a:xfrm>
            <a:off x="4842297" y="1256607"/>
            <a:ext cx="1053450" cy="383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0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4F23AF5B-9A63-4FAE-BD27-EFD11DF00E8F}"/>
              </a:ext>
            </a:extLst>
          </p:cNvPr>
          <p:cNvSpPr txBox="1"/>
          <p:nvPr/>
        </p:nvSpPr>
        <p:spPr>
          <a:xfrm>
            <a:off x="4374037" y="2587657"/>
            <a:ext cx="864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800" dirty="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C21B07BC-3FD3-44B8-820D-C7EA6694C882}"/>
              </a:ext>
            </a:extLst>
          </p:cNvPr>
          <p:cNvGrpSpPr/>
          <p:nvPr/>
        </p:nvGrpSpPr>
        <p:grpSpPr>
          <a:xfrm>
            <a:off x="3397770" y="2130978"/>
            <a:ext cx="3870986" cy="2051868"/>
            <a:chOff x="607540" y="1674963"/>
            <a:chExt cx="3870986" cy="2051868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5C97B51-DF93-4D75-87DE-8AC7146AAC20}"/>
                </a:ext>
              </a:extLst>
            </p:cNvPr>
            <p:cNvSpPr/>
            <p:nvPr/>
          </p:nvSpPr>
          <p:spPr>
            <a:xfrm>
              <a:off x="2122301" y="2978291"/>
              <a:ext cx="1003955" cy="45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tblvenue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Rechte verbindingslijn 28">
              <a:extLst>
                <a:ext uri="{FF2B5EF4-FFF2-40B4-BE49-F238E27FC236}">
                  <a16:creationId xmlns:a16="http://schemas.microsoft.com/office/drawing/2014/main" id="{43AE1B04-5775-4329-8404-688DE744D250}"/>
                </a:ext>
              </a:extLst>
            </p:cNvPr>
            <p:cNvCxnSpPr>
              <a:cxnSpLocks/>
              <a:stCxn id="48" idx="5"/>
            </p:cNvCxnSpPr>
            <p:nvPr/>
          </p:nvCxnSpPr>
          <p:spPr>
            <a:xfrm>
              <a:off x="1515992" y="2440398"/>
              <a:ext cx="751258" cy="53258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al 47">
              <a:extLst>
                <a:ext uri="{FF2B5EF4-FFF2-40B4-BE49-F238E27FC236}">
                  <a16:creationId xmlns:a16="http://schemas.microsoft.com/office/drawing/2014/main" id="{97CF72A6-B5FD-41DB-B6AD-9928B9695934}"/>
                </a:ext>
              </a:extLst>
            </p:cNvPr>
            <p:cNvSpPr/>
            <p:nvPr/>
          </p:nvSpPr>
          <p:spPr>
            <a:xfrm>
              <a:off x="778522" y="216384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venue_id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9252FE1D-B3AB-4EA9-BDF6-ACE0A6BB94BA}"/>
                </a:ext>
              </a:extLst>
            </p:cNvPr>
            <p:cNvSpPr/>
            <p:nvPr/>
          </p:nvSpPr>
          <p:spPr>
            <a:xfrm>
              <a:off x="806325" y="3019720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location_id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DBC7849F-FCD2-40C3-827D-02EF8D54D037}"/>
                </a:ext>
              </a:extLst>
            </p:cNvPr>
            <p:cNvSpPr/>
            <p:nvPr/>
          </p:nvSpPr>
          <p:spPr>
            <a:xfrm>
              <a:off x="778522" y="2589984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name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Ovaal 58">
              <a:extLst>
                <a:ext uri="{FF2B5EF4-FFF2-40B4-BE49-F238E27FC236}">
                  <a16:creationId xmlns:a16="http://schemas.microsoft.com/office/drawing/2014/main" id="{CC91DC55-6124-467B-B5C7-5177D0F66305}"/>
                </a:ext>
              </a:extLst>
            </p:cNvPr>
            <p:cNvSpPr/>
            <p:nvPr/>
          </p:nvSpPr>
          <p:spPr>
            <a:xfrm>
              <a:off x="3574279" y="2993322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venue_type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BCBA996D-D2EF-43EA-8F4D-E35C752D16B3}"/>
                </a:ext>
              </a:extLst>
            </p:cNvPr>
            <p:cNvSpPr/>
            <p:nvPr/>
          </p:nvSpPr>
          <p:spPr>
            <a:xfrm>
              <a:off x="3594978" y="1674963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info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Ovaal 60">
              <a:extLst>
                <a:ext uri="{FF2B5EF4-FFF2-40B4-BE49-F238E27FC236}">
                  <a16:creationId xmlns:a16="http://schemas.microsoft.com/office/drawing/2014/main" id="{3F5913A3-03D2-4735-9A53-03728AE7CB39}"/>
                </a:ext>
              </a:extLst>
            </p:cNvPr>
            <p:cNvSpPr/>
            <p:nvPr/>
          </p:nvSpPr>
          <p:spPr>
            <a:xfrm>
              <a:off x="837401" y="176388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editorial_comment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C4A818D5-97C8-4EFD-9AB2-B8111B3DC497}"/>
                </a:ext>
              </a:extLst>
            </p:cNvPr>
            <p:cNvSpPr/>
            <p:nvPr/>
          </p:nvSpPr>
          <p:spPr>
            <a:xfrm>
              <a:off x="607540" y="3402831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created_date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60D699B8-525F-4E18-BB47-781148B3219B}"/>
                </a:ext>
              </a:extLst>
            </p:cNvPr>
            <p:cNvSpPr/>
            <p:nvPr/>
          </p:nvSpPr>
          <p:spPr>
            <a:xfrm>
              <a:off x="3614526" y="257586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modified_date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6A328B4C-ECF1-4BA9-A9DD-1CCC854477BA}"/>
                </a:ext>
              </a:extLst>
            </p:cNvPr>
            <p:cNvSpPr/>
            <p:nvPr/>
          </p:nvSpPr>
          <p:spPr>
            <a:xfrm>
              <a:off x="3614526" y="216384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user_id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4E210633-3CC0-44C2-B247-6D370D2EF4BC}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1574871" y="2040440"/>
              <a:ext cx="746174" cy="9325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AC5A0625-2EA3-4655-862C-07A7C8F32207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H="1">
              <a:off x="2796277" y="1951514"/>
              <a:ext cx="925231" cy="1016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7FBA7C76-F546-4910-BE8C-4790701EF6D1}"/>
                </a:ext>
              </a:extLst>
            </p:cNvPr>
            <p:cNvCxnSpPr>
              <a:cxnSpLocks/>
              <a:stCxn id="69" idx="3"/>
              <a:endCxn id="16" idx="3"/>
            </p:cNvCxnSpPr>
            <p:nvPr/>
          </p:nvCxnSpPr>
          <p:spPr>
            <a:xfrm flipH="1">
              <a:off x="3126256" y="2440398"/>
              <a:ext cx="614800" cy="76649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Rechte verbindingslijn 75">
              <a:extLst>
                <a:ext uri="{FF2B5EF4-FFF2-40B4-BE49-F238E27FC236}">
                  <a16:creationId xmlns:a16="http://schemas.microsoft.com/office/drawing/2014/main" id="{BD91E946-1D4F-4EA6-836A-CA839376F5D4}"/>
                </a:ext>
              </a:extLst>
            </p:cNvPr>
            <p:cNvCxnSpPr>
              <a:cxnSpLocks/>
              <a:stCxn id="68" idx="3"/>
              <a:endCxn id="16" idx="3"/>
            </p:cNvCxnSpPr>
            <p:nvPr/>
          </p:nvCxnSpPr>
          <p:spPr>
            <a:xfrm flipH="1">
              <a:off x="3126256" y="2852420"/>
              <a:ext cx="614800" cy="3544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Rechte verbindingslijn 78">
              <a:extLst>
                <a:ext uri="{FF2B5EF4-FFF2-40B4-BE49-F238E27FC236}">
                  <a16:creationId xmlns:a16="http://schemas.microsoft.com/office/drawing/2014/main" id="{965E3B1F-F7FF-49E5-B309-362916115DE3}"/>
                </a:ext>
              </a:extLst>
            </p:cNvPr>
            <p:cNvCxnSpPr>
              <a:cxnSpLocks/>
              <a:stCxn id="59" idx="2"/>
              <a:endCxn id="16" idx="3"/>
            </p:cNvCxnSpPr>
            <p:nvPr/>
          </p:nvCxnSpPr>
          <p:spPr>
            <a:xfrm flipH="1">
              <a:off x="3126256" y="3155322"/>
              <a:ext cx="448023" cy="515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Rechte verbindingslijn 82">
              <a:extLst>
                <a:ext uri="{FF2B5EF4-FFF2-40B4-BE49-F238E27FC236}">
                  <a16:creationId xmlns:a16="http://schemas.microsoft.com/office/drawing/2014/main" id="{2BCCEE5C-1583-4000-80AF-12CC4B7DFBF2}"/>
                </a:ext>
              </a:extLst>
            </p:cNvPr>
            <p:cNvCxnSpPr>
              <a:cxnSpLocks/>
              <a:stCxn id="56" idx="6"/>
              <a:endCxn id="16" idx="1"/>
            </p:cNvCxnSpPr>
            <p:nvPr/>
          </p:nvCxnSpPr>
          <p:spPr>
            <a:xfrm>
              <a:off x="1642522" y="2751984"/>
              <a:ext cx="479779" cy="454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Rechte verbindingslijn 85">
              <a:extLst>
                <a:ext uri="{FF2B5EF4-FFF2-40B4-BE49-F238E27FC236}">
                  <a16:creationId xmlns:a16="http://schemas.microsoft.com/office/drawing/2014/main" id="{90623C31-2562-4179-8CC4-C49FEABBCB6D}"/>
                </a:ext>
              </a:extLst>
            </p:cNvPr>
            <p:cNvCxnSpPr>
              <a:cxnSpLocks/>
              <a:stCxn id="52" idx="6"/>
              <a:endCxn id="16" idx="1"/>
            </p:cNvCxnSpPr>
            <p:nvPr/>
          </p:nvCxnSpPr>
          <p:spPr>
            <a:xfrm>
              <a:off x="1670325" y="3181720"/>
              <a:ext cx="451976" cy="251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Rechte verbindingslijn 88">
              <a:extLst>
                <a:ext uri="{FF2B5EF4-FFF2-40B4-BE49-F238E27FC236}">
                  <a16:creationId xmlns:a16="http://schemas.microsoft.com/office/drawing/2014/main" id="{7C9240BB-1E24-43C0-8A00-736AE6763D70}"/>
                </a:ext>
              </a:extLst>
            </p:cNvPr>
            <p:cNvCxnSpPr>
              <a:cxnSpLocks/>
              <a:stCxn id="67" idx="7"/>
              <a:endCxn id="16" idx="1"/>
            </p:cNvCxnSpPr>
            <p:nvPr/>
          </p:nvCxnSpPr>
          <p:spPr>
            <a:xfrm flipV="1">
              <a:off x="1345010" y="3206892"/>
              <a:ext cx="777291" cy="2433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A81E73DE-EFD4-42FA-8C3C-7EFDB1A9479A}"/>
              </a:ext>
            </a:extLst>
          </p:cNvPr>
          <p:cNvGrpSpPr/>
          <p:nvPr/>
        </p:nvGrpSpPr>
        <p:grpSpPr>
          <a:xfrm>
            <a:off x="3515700" y="418154"/>
            <a:ext cx="2706712" cy="1261259"/>
            <a:chOff x="4678206" y="4815471"/>
            <a:chExt cx="2706712" cy="1261259"/>
          </a:xfrm>
        </p:grpSpPr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E04054A6-87A1-43A2-A163-9B345099B6D7}"/>
                </a:ext>
              </a:extLst>
            </p:cNvPr>
            <p:cNvSpPr/>
            <p:nvPr/>
          </p:nvSpPr>
          <p:spPr>
            <a:xfrm>
              <a:off x="5967063" y="5616846"/>
              <a:ext cx="1140319" cy="45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tblvenuescreen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Rechte verbindingslijn 183">
              <a:extLst>
                <a:ext uri="{FF2B5EF4-FFF2-40B4-BE49-F238E27FC236}">
                  <a16:creationId xmlns:a16="http://schemas.microsoft.com/office/drawing/2014/main" id="{77E17DAD-1EF7-473A-A13C-DE5363526B9F}"/>
                </a:ext>
              </a:extLst>
            </p:cNvPr>
            <p:cNvCxnSpPr>
              <a:cxnSpLocks/>
              <a:stCxn id="185" idx="5"/>
              <a:endCxn id="183" idx="1"/>
            </p:cNvCxnSpPr>
            <p:nvPr/>
          </p:nvCxnSpPr>
          <p:spPr>
            <a:xfrm>
              <a:off x="5415676" y="5092022"/>
              <a:ext cx="551387" cy="7534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0DAB6D63-DAF6-4F30-BA6F-9A8154A5E592}"/>
                </a:ext>
              </a:extLst>
            </p:cNvPr>
            <p:cNvSpPr/>
            <p:nvPr/>
          </p:nvSpPr>
          <p:spPr>
            <a:xfrm>
              <a:off x="4678206" y="4815471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venue_id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034099A8-F0FF-4CC9-9FC7-2613DD6795FA}"/>
                </a:ext>
              </a:extLst>
            </p:cNvPr>
            <p:cNvSpPr/>
            <p:nvPr/>
          </p:nvSpPr>
          <p:spPr>
            <a:xfrm>
              <a:off x="4678206" y="5241608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number_of_screens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88" name="Ovaal 187">
              <a:extLst>
                <a:ext uri="{FF2B5EF4-FFF2-40B4-BE49-F238E27FC236}">
                  <a16:creationId xmlns:a16="http://schemas.microsoft.com/office/drawing/2014/main" id="{82090217-5960-4B54-AAAF-A0A57EC719E8}"/>
                </a:ext>
              </a:extLst>
            </p:cNvPr>
            <p:cNvSpPr/>
            <p:nvPr/>
          </p:nvSpPr>
          <p:spPr>
            <a:xfrm>
              <a:off x="5588617" y="4822528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info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91E8F38E-4EEA-4E65-8926-685A930F5C50}"/>
                </a:ext>
              </a:extLst>
            </p:cNvPr>
            <p:cNvCxnSpPr>
              <a:cxnSpLocks/>
              <a:stCxn id="188" idx="4"/>
              <a:endCxn id="183" idx="0"/>
            </p:cNvCxnSpPr>
            <p:nvPr/>
          </p:nvCxnSpPr>
          <p:spPr>
            <a:xfrm>
              <a:off x="6020617" y="5146528"/>
              <a:ext cx="516606" cy="4703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Rechte verbindingslijn 190">
              <a:extLst>
                <a:ext uri="{FF2B5EF4-FFF2-40B4-BE49-F238E27FC236}">
                  <a16:creationId xmlns:a16="http://schemas.microsoft.com/office/drawing/2014/main" id="{CFC9D091-3A3E-4499-96BD-A144E8701C78}"/>
                </a:ext>
              </a:extLst>
            </p:cNvPr>
            <p:cNvCxnSpPr>
              <a:cxnSpLocks/>
              <a:stCxn id="187" idx="6"/>
              <a:endCxn id="183" idx="1"/>
            </p:cNvCxnSpPr>
            <p:nvPr/>
          </p:nvCxnSpPr>
          <p:spPr>
            <a:xfrm>
              <a:off x="5542206" y="5403608"/>
              <a:ext cx="424857" cy="4418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3F3D1244-50B9-4BFC-B2EC-705560DFDA15}"/>
                </a:ext>
              </a:extLst>
            </p:cNvPr>
            <p:cNvSpPr/>
            <p:nvPr/>
          </p:nvSpPr>
          <p:spPr>
            <a:xfrm>
              <a:off x="6520918" y="4828060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s_order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Ovaal 194">
              <a:extLst>
                <a:ext uri="{FF2B5EF4-FFF2-40B4-BE49-F238E27FC236}">
                  <a16:creationId xmlns:a16="http://schemas.microsoft.com/office/drawing/2014/main" id="{476E9E43-E14F-4B6A-9E1F-7259B570AE91}"/>
                </a:ext>
              </a:extLst>
            </p:cNvPr>
            <p:cNvSpPr/>
            <p:nvPr/>
          </p:nvSpPr>
          <p:spPr>
            <a:xfrm>
              <a:off x="4694269" y="5752730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date_opened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6" name="Rechte verbindingslijn 195">
              <a:extLst>
                <a:ext uri="{FF2B5EF4-FFF2-40B4-BE49-F238E27FC236}">
                  <a16:creationId xmlns:a16="http://schemas.microsoft.com/office/drawing/2014/main" id="{2F5CD9CE-6321-428A-932F-5F101658C0F0}"/>
                </a:ext>
              </a:extLst>
            </p:cNvPr>
            <p:cNvCxnSpPr>
              <a:cxnSpLocks/>
              <a:stCxn id="193" idx="4"/>
              <a:endCxn id="183" idx="0"/>
            </p:cNvCxnSpPr>
            <p:nvPr/>
          </p:nvCxnSpPr>
          <p:spPr>
            <a:xfrm flipH="1">
              <a:off x="6537223" y="5152060"/>
              <a:ext cx="415695" cy="46478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Rechte verbindingslijn 196">
              <a:extLst>
                <a:ext uri="{FF2B5EF4-FFF2-40B4-BE49-F238E27FC236}">
                  <a16:creationId xmlns:a16="http://schemas.microsoft.com/office/drawing/2014/main" id="{BE673A0A-9639-4F9D-9197-D27E5EB13133}"/>
                </a:ext>
              </a:extLst>
            </p:cNvPr>
            <p:cNvCxnSpPr>
              <a:cxnSpLocks/>
              <a:stCxn id="195" idx="6"/>
              <a:endCxn id="183" idx="1"/>
            </p:cNvCxnSpPr>
            <p:nvPr/>
          </p:nvCxnSpPr>
          <p:spPr>
            <a:xfrm flipV="1">
              <a:off x="5558269" y="5845447"/>
              <a:ext cx="408794" cy="692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0181B008-164A-4431-96B8-E81C9D6E5C7D}"/>
              </a:ext>
            </a:extLst>
          </p:cNvPr>
          <p:cNvGrpSpPr/>
          <p:nvPr/>
        </p:nvGrpSpPr>
        <p:grpSpPr>
          <a:xfrm>
            <a:off x="1832475" y="5572889"/>
            <a:ext cx="2682189" cy="1242650"/>
            <a:chOff x="373512" y="7695491"/>
            <a:chExt cx="2682189" cy="1242650"/>
          </a:xfrm>
        </p:grpSpPr>
        <p:sp>
          <p:nvSpPr>
            <p:cNvPr id="203" name="Rechthoek 202">
              <a:extLst>
                <a:ext uri="{FF2B5EF4-FFF2-40B4-BE49-F238E27FC236}">
                  <a16:creationId xmlns:a16="http://schemas.microsoft.com/office/drawing/2014/main" id="{20944A12-C82D-40E6-89CA-514CD969ED80}"/>
                </a:ext>
              </a:extLst>
            </p:cNvPr>
            <p:cNvSpPr/>
            <p:nvPr/>
          </p:nvSpPr>
          <p:spPr>
            <a:xfrm>
              <a:off x="1497219" y="7695491"/>
              <a:ext cx="1140319" cy="45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tblvenueseats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04" name="Rechte verbindingslijn 203">
              <a:extLst>
                <a:ext uri="{FF2B5EF4-FFF2-40B4-BE49-F238E27FC236}">
                  <a16:creationId xmlns:a16="http://schemas.microsoft.com/office/drawing/2014/main" id="{D9127690-0DE2-4858-8A23-193708C210D2}"/>
                </a:ext>
              </a:extLst>
            </p:cNvPr>
            <p:cNvCxnSpPr>
              <a:cxnSpLocks/>
              <a:stCxn id="205" idx="0"/>
              <a:endCxn id="203" idx="1"/>
            </p:cNvCxnSpPr>
            <p:nvPr/>
          </p:nvCxnSpPr>
          <p:spPr>
            <a:xfrm flipV="1">
              <a:off x="1378606" y="7924092"/>
              <a:ext cx="118613" cy="688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D67F7E79-6415-4777-9112-8DE2C1FFA72E}"/>
                </a:ext>
              </a:extLst>
            </p:cNvPr>
            <p:cNvSpPr/>
            <p:nvPr/>
          </p:nvSpPr>
          <p:spPr>
            <a:xfrm>
              <a:off x="946606" y="861216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venue_id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A052178C-409D-4FED-8353-054C3188772B}"/>
                </a:ext>
              </a:extLst>
            </p:cNvPr>
            <p:cNvSpPr/>
            <p:nvPr/>
          </p:nvSpPr>
          <p:spPr>
            <a:xfrm>
              <a:off x="373512" y="8301300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seats_year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63109A54-25EF-465D-AB58-1B596C5B9872}"/>
                </a:ext>
              </a:extLst>
            </p:cNvPr>
            <p:cNvSpPr/>
            <p:nvPr/>
          </p:nvSpPr>
          <p:spPr>
            <a:xfrm>
              <a:off x="1598623" y="8294734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number_of_seats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Rechte verbindingslijn 207">
              <a:extLst>
                <a:ext uri="{FF2B5EF4-FFF2-40B4-BE49-F238E27FC236}">
                  <a16:creationId xmlns:a16="http://schemas.microsoft.com/office/drawing/2014/main" id="{8DC9D9B2-108A-455E-BFE4-ECEBEF666DEF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2030623" y="8152692"/>
              <a:ext cx="36756" cy="1420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Rechte verbindingslijn 208">
              <a:extLst>
                <a:ext uri="{FF2B5EF4-FFF2-40B4-BE49-F238E27FC236}">
                  <a16:creationId xmlns:a16="http://schemas.microsoft.com/office/drawing/2014/main" id="{4A6F141E-DCBA-4E8B-8968-A56697BDDDB4}"/>
                </a:ext>
              </a:extLst>
            </p:cNvPr>
            <p:cNvCxnSpPr>
              <a:cxnSpLocks/>
              <a:stCxn id="206" idx="6"/>
              <a:endCxn id="203" idx="1"/>
            </p:cNvCxnSpPr>
            <p:nvPr/>
          </p:nvCxnSpPr>
          <p:spPr>
            <a:xfrm flipV="1">
              <a:off x="1237512" y="7924092"/>
              <a:ext cx="259707" cy="5392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Ovaal 209">
              <a:extLst>
                <a:ext uri="{FF2B5EF4-FFF2-40B4-BE49-F238E27FC236}">
                  <a16:creationId xmlns:a16="http://schemas.microsoft.com/office/drawing/2014/main" id="{1AA4108C-43A7-4AFA-9479-348C03CFDB27}"/>
                </a:ext>
              </a:extLst>
            </p:cNvPr>
            <p:cNvSpPr/>
            <p:nvPr/>
          </p:nvSpPr>
          <p:spPr>
            <a:xfrm>
              <a:off x="2191701" y="8614141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s_order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575FAB26-8964-4DFF-BE87-8C95944C24D5}"/>
                </a:ext>
              </a:extLst>
            </p:cNvPr>
            <p:cNvCxnSpPr>
              <a:cxnSpLocks/>
              <a:stCxn id="210" idx="0"/>
            </p:cNvCxnSpPr>
            <p:nvPr/>
          </p:nvCxnSpPr>
          <p:spPr>
            <a:xfrm flipH="1" flipV="1">
              <a:off x="2427969" y="8167949"/>
              <a:ext cx="195732" cy="4461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4" name="Rechthoek 213">
            <a:extLst>
              <a:ext uri="{FF2B5EF4-FFF2-40B4-BE49-F238E27FC236}">
                <a16:creationId xmlns:a16="http://schemas.microsoft.com/office/drawing/2014/main" id="{5258F74D-30E9-4D6C-8194-B94F69960CDD}"/>
              </a:ext>
            </a:extLst>
          </p:cNvPr>
          <p:cNvSpPr/>
          <p:nvPr/>
        </p:nvSpPr>
        <p:spPr>
          <a:xfrm>
            <a:off x="5302013" y="5555555"/>
            <a:ext cx="1726783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tblvenueactiveperiode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15" name="Rechte verbindingslijn 214">
            <a:extLst>
              <a:ext uri="{FF2B5EF4-FFF2-40B4-BE49-F238E27FC236}">
                <a16:creationId xmlns:a16="http://schemas.microsoft.com/office/drawing/2014/main" id="{C55C367B-7FB0-409B-BE75-2D0B538DD19A}"/>
              </a:ext>
            </a:extLst>
          </p:cNvPr>
          <p:cNvCxnSpPr>
            <a:cxnSpLocks/>
            <a:stCxn id="216" idx="6"/>
            <a:endCxn id="214" idx="2"/>
          </p:cNvCxnSpPr>
          <p:nvPr/>
        </p:nvCxnSpPr>
        <p:spPr>
          <a:xfrm flipV="1">
            <a:off x="5197960" y="6012756"/>
            <a:ext cx="967445" cy="219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Ovaal 215">
            <a:extLst>
              <a:ext uri="{FF2B5EF4-FFF2-40B4-BE49-F238E27FC236}">
                <a16:creationId xmlns:a16="http://schemas.microsoft.com/office/drawing/2014/main" id="{2DDD72CD-0A96-43CB-B3B8-04B7F0150858}"/>
              </a:ext>
            </a:extLst>
          </p:cNvPr>
          <p:cNvSpPr/>
          <p:nvPr/>
        </p:nvSpPr>
        <p:spPr>
          <a:xfrm>
            <a:off x="4333960" y="607019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17" name="Ovaal 216">
            <a:extLst>
              <a:ext uri="{FF2B5EF4-FFF2-40B4-BE49-F238E27FC236}">
                <a16:creationId xmlns:a16="http://schemas.microsoft.com/office/drawing/2014/main" id="{9015C7C4-E14F-4B57-BC28-FD92FBE2B43A}"/>
              </a:ext>
            </a:extLst>
          </p:cNvPr>
          <p:cNvSpPr/>
          <p:nvPr/>
        </p:nvSpPr>
        <p:spPr>
          <a:xfrm>
            <a:off x="4912531" y="647909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date_checked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18" name="Ovaal 217">
            <a:extLst>
              <a:ext uri="{FF2B5EF4-FFF2-40B4-BE49-F238E27FC236}">
                <a16:creationId xmlns:a16="http://schemas.microsoft.com/office/drawing/2014/main" id="{1B5C48EC-1242-42CC-8B4D-4F073DB75BF2}"/>
              </a:ext>
            </a:extLst>
          </p:cNvPr>
          <p:cNvSpPr/>
          <p:nvPr/>
        </p:nvSpPr>
        <p:spPr>
          <a:xfrm>
            <a:off x="5748433" y="628840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date_opened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219" name="Rechte verbindingslijn 218">
            <a:extLst>
              <a:ext uri="{FF2B5EF4-FFF2-40B4-BE49-F238E27FC236}">
                <a16:creationId xmlns:a16="http://schemas.microsoft.com/office/drawing/2014/main" id="{F860674A-9E15-4375-A474-3480D464B23F}"/>
              </a:ext>
            </a:extLst>
          </p:cNvPr>
          <p:cNvCxnSpPr>
            <a:cxnSpLocks/>
            <a:stCxn id="218" idx="0"/>
            <a:endCxn id="214" idx="2"/>
          </p:cNvCxnSpPr>
          <p:nvPr/>
        </p:nvCxnSpPr>
        <p:spPr>
          <a:xfrm flipH="1" flipV="1">
            <a:off x="6165405" y="6012756"/>
            <a:ext cx="15028" cy="2756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Rechte verbindingslijn 219">
            <a:extLst>
              <a:ext uri="{FF2B5EF4-FFF2-40B4-BE49-F238E27FC236}">
                <a16:creationId xmlns:a16="http://schemas.microsoft.com/office/drawing/2014/main" id="{AA762A49-EAF7-4808-AE9F-4E3543966407}"/>
              </a:ext>
            </a:extLst>
          </p:cNvPr>
          <p:cNvCxnSpPr>
            <a:cxnSpLocks/>
            <a:stCxn id="217" idx="0"/>
            <a:endCxn id="214" idx="2"/>
          </p:cNvCxnSpPr>
          <p:nvPr/>
        </p:nvCxnSpPr>
        <p:spPr>
          <a:xfrm flipV="1">
            <a:off x="5344531" y="6012756"/>
            <a:ext cx="820874" cy="4663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Ovaal 220">
            <a:extLst>
              <a:ext uri="{FF2B5EF4-FFF2-40B4-BE49-F238E27FC236}">
                <a16:creationId xmlns:a16="http://schemas.microsoft.com/office/drawing/2014/main" id="{40A289B1-E7A4-4D86-A4F6-9EC5AA00A806}"/>
              </a:ext>
            </a:extLst>
          </p:cNvPr>
          <p:cNvSpPr/>
          <p:nvPr/>
        </p:nvSpPr>
        <p:spPr>
          <a:xfrm>
            <a:off x="6585776" y="645163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date_closed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22" name="Rechte verbindingslijn 221">
            <a:extLst>
              <a:ext uri="{FF2B5EF4-FFF2-40B4-BE49-F238E27FC236}">
                <a16:creationId xmlns:a16="http://schemas.microsoft.com/office/drawing/2014/main" id="{F0914435-491D-4899-A20F-2B70FAB2CF48}"/>
              </a:ext>
            </a:extLst>
          </p:cNvPr>
          <p:cNvCxnSpPr>
            <a:cxnSpLocks/>
            <a:stCxn id="214" idx="2"/>
            <a:endCxn id="221" idx="0"/>
          </p:cNvCxnSpPr>
          <p:nvPr/>
        </p:nvCxnSpPr>
        <p:spPr>
          <a:xfrm>
            <a:off x="6165405" y="6012756"/>
            <a:ext cx="852371" cy="4388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Ovaal 224">
            <a:extLst>
              <a:ext uri="{FF2B5EF4-FFF2-40B4-BE49-F238E27FC236}">
                <a16:creationId xmlns:a16="http://schemas.microsoft.com/office/drawing/2014/main" id="{25BC305E-6381-4E62-983B-0E1D33C85B43}"/>
              </a:ext>
            </a:extLst>
          </p:cNvPr>
          <p:cNvSpPr/>
          <p:nvPr/>
        </p:nvSpPr>
        <p:spPr>
          <a:xfrm>
            <a:off x="7017776" y="606615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s_order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26" name="Rechte verbindingslijn 225">
            <a:extLst>
              <a:ext uri="{FF2B5EF4-FFF2-40B4-BE49-F238E27FC236}">
                <a16:creationId xmlns:a16="http://schemas.microsoft.com/office/drawing/2014/main" id="{FBFDEEA3-0CBC-4BD1-8CDE-4E04672E6C76}"/>
              </a:ext>
            </a:extLst>
          </p:cNvPr>
          <p:cNvCxnSpPr>
            <a:cxnSpLocks/>
            <a:stCxn id="225" idx="2"/>
            <a:endCxn id="214" idx="2"/>
          </p:cNvCxnSpPr>
          <p:nvPr/>
        </p:nvCxnSpPr>
        <p:spPr>
          <a:xfrm flipH="1" flipV="1">
            <a:off x="6165405" y="6012756"/>
            <a:ext cx="852371" cy="215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ep 12">
            <a:extLst>
              <a:ext uri="{FF2B5EF4-FFF2-40B4-BE49-F238E27FC236}">
                <a16:creationId xmlns:a16="http://schemas.microsoft.com/office/drawing/2014/main" id="{D6D5342E-0281-45BC-ACE6-011FC5973B41}"/>
              </a:ext>
            </a:extLst>
          </p:cNvPr>
          <p:cNvGrpSpPr/>
          <p:nvPr/>
        </p:nvGrpSpPr>
        <p:grpSpPr>
          <a:xfrm>
            <a:off x="8985463" y="3920946"/>
            <a:ext cx="3236007" cy="2650156"/>
            <a:chOff x="2799390" y="-1913319"/>
            <a:chExt cx="3236007" cy="2650156"/>
          </a:xfrm>
        </p:grpSpPr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2F79E20D-F0AC-43A4-8FCE-90C0F5B2EDFE}"/>
                </a:ext>
              </a:extLst>
            </p:cNvPr>
            <p:cNvSpPr/>
            <p:nvPr/>
          </p:nvSpPr>
          <p:spPr>
            <a:xfrm>
              <a:off x="3177836" y="-761791"/>
              <a:ext cx="1300690" cy="491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tblprogramme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Rechte verbindingslijn 260">
              <a:extLst>
                <a:ext uri="{FF2B5EF4-FFF2-40B4-BE49-F238E27FC236}">
                  <a16:creationId xmlns:a16="http://schemas.microsoft.com/office/drawing/2014/main" id="{092B8426-7C5C-417A-95E0-4351D45B3DAB}"/>
                </a:ext>
              </a:extLst>
            </p:cNvPr>
            <p:cNvCxnSpPr>
              <a:cxnSpLocks/>
              <a:stCxn id="262" idx="0"/>
              <a:endCxn id="260" idx="2"/>
            </p:cNvCxnSpPr>
            <p:nvPr/>
          </p:nvCxnSpPr>
          <p:spPr>
            <a:xfrm flipV="1">
              <a:off x="3819316" y="-270136"/>
              <a:ext cx="8865" cy="6829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145A0D80-811E-45A0-9E87-7A1ED210518D}"/>
                </a:ext>
              </a:extLst>
            </p:cNvPr>
            <p:cNvSpPr/>
            <p:nvPr/>
          </p:nvSpPr>
          <p:spPr>
            <a:xfrm>
              <a:off x="3387316" y="41283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first_sound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263" name="Ovaal 262">
              <a:extLst>
                <a:ext uri="{FF2B5EF4-FFF2-40B4-BE49-F238E27FC236}">
                  <a16:creationId xmlns:a16="http://schemas.microsoft.com/office/drawing/2014/main" id="{9E9AEE30-9611-4B91-A575-0FE68F447AD7}"/>
                </a:ext>
              </a:extLst>
            </p:cNvPr>
            <p:cNvSpPr/>
            <p:nvPr/>
          </p:nvSpPr>
          <p:spPr>
            <a:xfrm>
              <a:off x="5171397" y="-38834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programme_infoa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64" name="Ovaal 263">
              <a:extLst>
                <a:ext uri="{FF2B5EF4-FFF2-40B4-BE49-F238E27FC236}">
                  <a16:creationId xmlns:a16="http://schemas.microsoft.com/office/drawing/2014/main" id="{565E7D61-DE70-4BE0-98FF-F8657BCE82E0}"/>
                </a:ext>
              </a:extLst>
            </p:cNvPr>
            <p:cNvSpPr/>
            <p:nvPr/>
          </p:nvSpPr>
          <p:spPr>
            <a:xfrm>
              <a:off x="3919322" y="58873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programme_title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824192A6-4BBE-4CC5-A83B-9714EC2C8A29}"/>
                </a:ext>
              </a:extLst>
            </p:cNvPr>
            <p:cNvSpPr/>
            <p:nvPr/>
          </p:nvSpPr>
          <p:spPr>
            <a:xfrm>
              <a:off x="3738329" y="-155610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created_date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67" name="Ovaal 266">
              <a:extLst>
                <a:ext uri="{FF2B5EF4-FFF2-40B4-BE49-F238E27FC236}">
                  <a16:creationId xmlns:a16="http://schemas.microsoft.com/office/drawing/2014/main" id="{C836BA90-9DEF-46BB-823C-E55368124162}"/>
                </a:ext>
              </a:extLst>
            </p:cNvPr>
            <p:cNvSpPr/>
            <p:nvPr/>
          </p:nvSpPr>
          <p:spPr>
            <a:xfrm>
              <a:off x="2799390" y="-155610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venue_id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268" name="Ovaal 267">
              <a:extLst>
                <a:ext uri="{FF2B5EF4-FFF2-40B4-BE49-F238E27FC236}">
                  <a16:creationId xmlns:a16="http://schemas.microsoft.com/office/drawing/2014/main" id="{857DF7AC-30F2-4DAE-A0EC-05431A76C287}"/>
                </a:ext>
              </a:extLst>
            </p:cNvPr>
            <p:cNvSpPr/>
            <p:nvPr/>
          </p:nvSpPr>
          <p:spPr>
            <a:xfrm>
              <a:off x="5164803" y="-758854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programme_bookkeeping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69" name="Ovaal 268">
              <a:extLst>
                <a:ext uri="{FF2B5EF4-FFF2-40B4-BE49-F238E27FC236}">
                  <a16:creationId xmlns:a16="http://schemas.microsoft.com/office/drawing/2014/main" id="{BAEFAE3D-26D3-4E45-B346-34FE62EE18CF}"/>
                </a:ext>
              </a:extLst>
            </p:cNvPr>
            <p:cNvSpPr/>
            <p:nvPr/>
          </p:nvSpPr>
          <p:spPr>
            <a:xfrm>
              <a:off x="4724983" y="-1151144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70" name="Ovaal 269">
              <a:extLst>
                <a:ext uri="{FF2B5EF4-FFF2-40B4-BE49-F238E27FC236}">
                  <a16:creationId xmlns:a16="http://schemas.microsoft.com/office/drawing/2014/main" id="{40620713-1F06-4CC9-9447-CE3188CE84F3}"/>
                </a:ext>
              </a:extLst>
            </p:cNvPr>
            <p:cNvSpPr/>
            <p:nvPr/>
          </p:nvSpPr>
          <p:spPr>
            <a:xfrm>
              <a:off x="4724983" y="-1563166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user_id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71" name="Rechte verbindingslijn 270">
              <a:extLst>
                <a:ext uri="{FF2B5EF4-FFF2-40B4-BE49-F238E27FC236}">
                  <a16:creationId xmlns:a16="http://schemas.microsoft.com/office/drawing/2014/main" id="{639A0F5F-6879-44BD-BE0B-CDD914348872}"/>
                </a:ext>
              </a:extLst>
            </p:cNvPr>
            <p:cNvCxnSpPr>
              <a:cxnSpLocks/>
              <a:stCxn id="267" idx="4"/>
              <a:endCxn id="260" idx="0"/>
            </p:cNvCxnSpPr>
            <p:nvPr/>
          </p:nvCxnSpPr>
          <p:spPr>
            <a:xfrm>
              <a:off x="3231390" y="-1232109"/>
              <a:ext cx="596791" cy="4703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Rechte verbindingslijn 271">
              <a:extLst>
                <a:ext uri="{FF2B5EF4-FFF2-40B4-BE49-F238E27FC236}">
                  <a16:creationId xmlns:a16="http://schemas.microsoft.com/office/drawing/2014/main" id="{86A12338-93E2-4439-809B-6486C650B225}"/>
                </a:ext>
              </a:extLst>
            </p:cNvPr>
            <p:cNvCxnSpPr>
              <a:cxnSpLocks/>
              <a:stCxn id="266" idx="3"/>
              <a:endCxn id="260" idx="0"/>
            </p:cNvCxnSpPr>
            <p:nvPr/>
          </p:nvCxnSpPr>
          <p:spPr>
            <a:xfrm flipH="1">
              <a:off x="3828181" y="-1279558"/>
              <a:ext cx="36678" cy="5177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Rechte verbindingslijn 272">
              <a:extLst>
                <a:ext uri="{FF2B5EF4-FFF2-40B4-BE49-F238E27FC236}">
                  <a16:creationId xmlns:a16="http://schemas.microsoft.com/office/drawing/2014/main" id="{93E2C3CE-2ED8-469D-B104-5F27ADBFA7B6}"/>
                </a:ext>
              </a:extLst>
            </p:cNvPr>
            <p:cNvCxnSpPr>
              <a:cxnSpLocks/>
              <a:stCxn id="270" idx="3"/>
              <a:endCxn id="260" idx="3"/>
            </p:cNvCxnSpPr>
            <p:nvPr/>
          </p:nvCxnSpPr>
          <p:spPr>
            <a:xfrm flipH="1">
              <a:off x="4478526" y="-1286615"/>
              <a:ext cx="372987" cy="77065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Rechte verbindingslijn 273">
              <a:extLst>
                <a:ext uri="{FF2B5EF4-FFF2-40B4-BE49-F238E27FC236}">
                  <a16:creationId xmlns:a16="http://schemas.microsoft.com/office/drawing/2014/main" id="{3C2215B4-7A11-465B-8E5E-A4274145D629}"/>
                </a:ext>
              </a:extLst>
            </p:cNvPr>
            <p:cNvCxnSpPr>
              <a:cxnSpLocks/>
              <a:stCxn id="269" idx="3"/>
              <a:endCxn id="260" idx="3"/>
            </p:cNvCxnSpPr>
            <p:nvPr/>
          </p:nvCxnSpPr>
          <p:spPr>
            <a:xfrm flipH="1">
              <a:off x="4478526" y="-874593"/>
              <a:ext cx="372987" cy="3586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Rechte verbindingslijn 275">
              <a:extLst>
                <a:ext uri="{FF2B5EF4-FFF2-40B4-BE49-F238E27FC236}">
                  <a16:creationId xmlns:a16="http://schemas.microsoft.com/office/drawing/2014/main" id="{9B11B1CE-B4D3-471B-A0DA-5A1FE4B68D1A}"/>
                </a:ext>
              </a:extLst>
            </p:cNvPr>
            <p:cNvCxnSpPr>
              <a:cxnSpLocks/>
              <a:stCxn id="264" idx="0"/>
              <a:endCxn id="260" idx="2"/>
            </p:cNvCxnSpPr>
            <p:nvPr/>
          </p:nvCxnSpPr>
          <p:spPr>
            <a:xfrm flipH="1" flipV="1">
              <a:off x="3828181" y="-270136"/>
              <a:ext cx="523141" cy="3290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Rechte verbindingslijn 276">
              <a:extLst>
                <a:ext uri="{FF2B5EF4-FFF2-40B4-BE49-F238E27FC236}">
                  <a16:creationId xmlns:a16="http://schemas.microsoft.com/office/drawing/2014/main" id="{020270A1-C419-4F49-9B7A-8E64C4D8BF48}"/>
                </a:ext>
              </a:extLst>
            </p:cNvPr>
            <p:cNvCxnSpPr>
              <a:cxnSpLocks/>
              <a:stCxn id="263" idx="2"/>
              <a:endCxn id="260" idx="3"/>
            </p:cNvCxnSpPr>
            <p:nvPr/>
          </p:nvCxnSpPr>
          <p:spPr>
            <a:xfrm flipH="1" flipV="1">
              <a:off x="4478526" y="-515963"/>
              <a:ext cx="692871" cy="2896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Rechte verbindingslijn 277">
              <a:extLst>
                <a:ext uri="{FF2B5EF4-FFF2-40B4-BE49-F238E27FC236}">
                  <a16:creationId xmlns:a16="http://schemas.microsoft.com/office/drawing/2014/main" id="{C228C287-E52B-49AE-90E9-B90069663B26}"/>
                </a:ext>
              </a:extLst>
            </p:cNvPr>
            <p:cNvCxnSpPr>
              <a:cxnSpLocks/>
              <a:stCxn id="268" idx="1"/>
              <a:endCxn id="260" idx="3"/>
            </p:cNvCxnSpPr>
            <p:nvPr/>
          </p:nvCxnSpPr>
          <p:spPr>
            <a:xfrm flipH="1">
              <a:off x="4478526" y="-711405"/>
              <a:ext cx="812807" cy="1954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0" name="Ovaal 279">
              <a:extLst>
                <a:ext uri="{FF2B5EF4-FFF2-40B4-BE49-F238E27FC236}">
                  <a16:creationId xmlns:a16="http://schemas.microsoft.com/office/drawing/2014/main" id="{8F2EF6BC-D2F3-458F-B939-3AD1FFAD023F}"/>
                </a:ext>
              </a:extLst>
            </p:cNvPr>
            <p:cNvSpPr/>
            <p:nvPr/>
          </p:nvSpPr>
          <p:spPr>
            <a:xfrm>
              <a:off x="3271315" y="-191331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editorial_comment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1" name="Ovaal 280">
              <a:extLst>
                <a:ext uri="{FF2B5EF4-FFF2-40B4-BE49-F238E27FC236}">
                  <a16:creationId xmlns:a16="http://schemas.microsoft.com/office/drawing/2014/main" id="{3DDB67FD-E9C2-4DE7-B1A2-172D07A883E4}"/>
                </a:ext>
              </a:extLst>
            </p:cNvPr>
            <p:cNvSpPr/>
            <p:nvPr/>
          </p:nvSpPr>
          <p:spPr>
            <a:xfrm>
              <a:off x="5171397" y="-6062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programme_provenance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2" name="Ovaal 281">
              <a:extLst>
                <a:ext uri="{FF2B5EF4-FFF2-40B4-BE49-F238E27FC236}">
                  <a16:creationId xmlns:a16="http://schemas.microsoft.com/office/drawing/2014/main" id="{D28A8381-F496-47E5-9CF9-2B6E7815BFAC}"/>
                </a:ext>
              </a:extLst>
            </p:cNvPr>
            <p:cNvSpPr/>
            <p:nvPr/>
          </p:nvSpPr>
          <p:spPr>
            <a:xfrm>
              <a:off x="4628561" y="324478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accommodation_info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3" name="Ovaal 282">
              <a:extLst>
                <a:ext uri="{FF2B5EF4-FFF2-40B4-BE49-F238E27FC236}">
                  <a16:creationId xmlns:a16="http://schemas.microsoft.com/office/drawing/2014/main" id="{C4C07088-9FD3-4EFC-B8F7-49FD21E724E1}"/>
                </a:ext>
              </a:extLst>
            </p:cNvPr>
            <p:cNvSpPr/>
            <p:nvPr/>
          </p:nvSpPr>
          <p:spPr>
            <a:xfrm>
              <a:off x="4264773" y="-187884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modified_date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2010D873-B4BD-4D2D-BADA-108D8FE09C63}"/>
                </a:ext>
              </a:extLst>
            </p:cNvPr>
            <p:cNvSpPr/>
            <p:nvPr/>
          </p:nvSpPr>
          <p:spPr>
            <a:xfrm>
              <a:off x="2799390" y="61171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programme_id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85" name="Rechte verbindingslijn 284">
              <a:extLst>
                <a:ext uri="{FF2B5EF4-FFF2-40B4-BE49-F238E27FC236}">
                  <a16:creationId xmlns:a16="http://schemas.microsoft.com/office/drawing/2014/main" id="{7ADD1635-9539-4B86-A703-4D5BB812D63F}"/>
                </a:ext>
              </a:extLst>
            </p:cNvPr>
            <p:cNvCxnSpPr>
              <a:cxnSpLocks/>
              <a:stCxn id="284" idx="7"/>
              <a:endCxn id="260" idx="2"/>
            </p:cNvCxnSpPr>
            <p:nvPr/>
          </p:nvCxnSpPr>
          <p:spPr>
            <a:xfrm flipV="1">
              <a:off x="3536860" y="-270136"/>
              <a:ext cx="291321" cy="3787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2CA054C9-6A7E-4491-AA24-92AFC5B657FF}"/>
                </a:ext>
              </a:extLst>
            </p:cNvPr>
            <p:cNvCxnSpPr>
              <a:cxnSpLocks/>
              <a:stCxn id="282" idx="0"/>
              <a:endCxn id="260" idx="3"/>
            </p:cNvCxnSpPr>
            <p:nvPr/>
          </p:nvCxnSpPr>
          <p:spPr>
            <a:xfrm flipH="1" flipV="1">
              <a:off x="4478526" y="-515963"/>
              <a:ext cx="582035" cy="8404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Rechte verbindingslijn 286">
              <a:extLst>
                <a:ext uri="{FF2B5EF4-FFF2-40B4-BE49-F238E27FC236}">
                  <a16:creationId xmlns:a16="http://schemas.microsoft.com/office/drawing/2014/main" id="{6133F513-F835-4F0E-BCF6-4F1E57FD5ECB}"/>
                </a:ext>
              </a:extLst>
            </p:cNvPr>
            <p:cNvCxnSpPr>
              <a:cxnSpLocks/>
              <a:stCxn id="260" idx="3"/>
              <a:endCxn id="281" idx="1"/>
            </p:cNvCxnSpPr>
            <p:nvPr/>
          </p:nvCxnSpPr>
          <p:spPr>
            <a:xfrm>
              <a:off x="4478526" y="-515963"/>
              <a:ext cx="819401" cy="557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Rechte verbindingslijn 287">
              <a:extLst>
                <a:ext uri="{FF2B5EF4-FFF2-40B4-BE49-F238E27FC236}">
                  <a16:creationId xmlns:a16="http://schemas.microsoft.com/office/drawing/2014/main" id="{03BEC69F-B7C4-4819-ABB3-B30C3E98CF13}"/>
                </a:ext>
              </a:extLst>
            </p:cNvPr>
            <p:cNvCxnSpPr>
              <a:cxnSpLocks/>
              <a:stCxn id="280" idx="4"/>
              <a:endCxn id="260" idx="0"/>
            </p:cNvCxnSpPr>
            <p:nvPr/>
          </p:nvCxnSpPr>
          <p:spPr>
            <a:xfrm>
              <a:off x="3703315" y="-1589319"/>
              <a:ext cx="124866" cy="8275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Rechte verbindingslijn 288">
              <a:extLst>
                <a:ext uri="{FF2B5EF4-FFF2-40B4-BE49-F238E27FC236}">
                  <a16:creationId xmlns:a16="http://schemas.microsoft.com/office/drawing/2014/main" id="{9137C90C-935A-49B8-9C70-169790AA51FE}"/>
                </a:ext>
              </a:extLst>
            </p:cNvPr>
            <p:cNvCxnSpPr>
              <a:cxnSpLocks/>
              <a:stCxn id="283" idx="4"/>
              <a:endCxn id="260" idx="3"/>
            </p:cNvCxnSpPr>
            <p:nvPr/>
          </p:nvCxnSpPr>
          <p:spPr>
            <a:xfrm flipH="1">
              <a:off x="4478526" y="-1554847"/>
              <a:ext cx="218247" cy="103888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" name="Ruit 152">
            <a:extLst>
              <a:ext uri="{FF2B5EF4-FFF2-40B4-BE49-F238E27FC236}">
                <a16:creationId xmlns:a16="http://schemas.microsoft.com/office/drawing/2014/main" id="{8013F2F2-A5A1-44FD-93CB-09B47C4DAEFA}"/>
              </a:ext>
            </a:extLst>
          </p:cNvPr>
          <p:cNvSpPr/>
          <p:nvPr/>
        </p:nvSpPr>
        <p:spPr>
          <a:xfrm>
            <a:off x="5111275" y="2013183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5" name="Ruit 154">
            <a:extLst>
              <a:ext uri="{FF2B5EF4-FFF2-40B4-BE49-F238E27FC236}">
                <a16:creationId xmlns:a16="http://schemas.microsoft.com/office/drawing/2014/main" id="{E521EBE5-885D-45D9-A013-688BF3E47E56}"/>
              </a:ext>
            </a:extLst>
          </p:cNvPr>
          <p:cNvSpPr/>
          <p:nvPr/>
        </p:nvSpPr>
        <p:spPr>
          <a:xfrm>
            <a:off x="3844918" y="4587442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7" name="Ruit 156">
            <a:extLst>
              <a:ext uri="{FF2B5EF4-FFF2-40B4-BE49-F238E27FC236}">
                <a16:creationId xmlns:a16="http://schemas.microsoft.com/office/drawing/2014/main" id="{485D4D20-492A-4B3E-B47A-D8A85E7B454C}"/>
              </a:ext>
            </a:extLst>
          </p:cNvPr>
          <p:cNvSpPr/>
          <p:nvPr/>
        </p:nvSpPr>
        <p:spPr>
          <a:xfrm>
            <a:off x="5586507" y="4602156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was </a:t>
            </a:r>
            <a:r>
              <a:rPr lang="nl-NL" sz="800" i="1" dirty="0" err="1">
                <a:solidFill>
                  <a:schemeClr val="tx1"/>
                </a:solidFill>
              </a:rPr>
              <a:t>active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8" name="Ruit 157">
            <a:extLst>
              <a:ext uri="{FF2B5EF4-FFF2-40B4-BE49-F238E27FC236}">
                <a16:creationId xmlns:a16="http://schemas.microsoft.com/office/drawing/2014/main" id="{8650C71D-EB31-4DB0-9905-6F0ECA933333}"/>
              </a:ext>
            </a:extLst>
          </p:cNvPr>
          <p:cNvSpPr/>
          <p:nvPr/>
        </p:nvSpPr>
        <p:spPr>
          <a:xfrm>
            <a:off x="7121286" y="4481810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61" name="Rechte verbindingslijn 160">
            <a:extLst>
              <a:ext uri="{FF2B5EF4-FFF2-40B4-BE49-F238E27FC236}">
                <a16:creationId xmlns:a16="http://schemas.microsoft.com/office/drawing/2014/main" id="{3A4FF0AA-3FD2-4932-BDD1-EDD71AA2069C}"/>
              </a:ext>
            </a:extLst>
          </p:cNvPr>
          <p:cNvCxnSpPr>
            <a:cxnSpLocks/>
            <a:stCxn id="153" idx="2"/>
            <a:endCxn id="16" idx="0"/>
          </p:cNvCxnSpPr>
          <p:nvPr/>
        </p:nvCxnSpPr>
        <p:spPr>
          <a:xfrm flipH="1">
            <a:off x="5414509" y="2676743"/>
            <a:ext cx="23911" cy="757563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Rechte verbindingslijn 161">
            <a:extLst>
              <a:ext uri="{FF2B5EF4-FFF2-40B4-BE49-F238E27FC236}">
                <a16:creationId xmlns:a16="http://schemas.microsoft.com/office/drawing/2014/main" id="{711444FA-1160-454D-BB57-2C6721F094B5}"/>
              </a:ext>
            </a:extLst>
          </p:cNvPr>
          <p:cNvCxnSpPr>
            <a:cxnSpLocks/>
            <a:stCxn id="183" idx="2"/>
            <a:endCxn id="153" idx="0"/>
          </p:cNvCxnSpPr>
          <p:nvPr/>
        </p:nvCxnSpPr>
        <p:spPr>
          <a:xfrm>
            <a:off x="5374717" y="1676730"/>
            <a:ext cx="63703" cy="3364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Rechte verbindingslijn 164">
            <a:extLst>
              <a:ext uri="{FF2B5EF4-FFF2-40B4-BE49-F238E27FC236}">
                <a16:creationId xmlns:a16="http://schemas.microsoft.com/office/drawing/2014/main" id="{276D42B8-450A-493F-ACC6-EA309321815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4172063" y="3906679"/>
            <a:ext cx="932340" cy="680763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Rechte verbindingslijn 167">
            <a:extLst>
              <a:ext uri="{FF2B5EF4-FFF2-40B4-BE49-F238E27FC236}">
                <a16:creationId xmlns:a16="http://schemas.microsoft.com/office/drawing/2014/main" id="{EF9AF487-1AEF-47E2-8A2B-D2FA0ED30E10}"/>
              </a:ext>
            </a:extLst>
          </p:cNvPr>
          <p:cNvCxnSpPr>
            <a:cxnSpLocks/>
            <a:stCxn id="155" idx="2"/>
            <a:endCxn id="203" idx="0"/>
          </p:cNvCxnSpPr>
          <p:nvPr/>
        </p:nvCxnSpPr>
        <p:spPr>
          <a:xfrm flipH="1">
            <a:off x="3526342" y="5251002"/>
            <a:ext cx="645721" cy="3218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9F1EF91F-F4A3-46D6-87D4-22537AE8C7F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5538247" y="3904422"/>
            <a:ext cx="375405" cy="697734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F785367C-1FAA-4E8B-BD88-A70483679621}"/>
              </a:ext>
            </a:extLst>
          </p:cNvPr>
          <p:cNvCxnSpPr>
            <a:cxnSpLocks/>
            <a:stCxn id="157" idx="2"/>
            <a:endCxn id="214" idx="0"/>
          </p:cNvCxnSpPr>
          <p:nvPr/>
        </p:nvCxnSpPr>
        <p:spPr>
          <a:xfrm>
            <a:off x="5913652" y="5265716"/>
            <a:ext cx="251753" cy="289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Rechte verbindingslijn 177">
            <a:extLst>
              <a:ext uri="{FF2B5EF4-FFF2-40B4-BE49-F238E27FC236}">
                <a16:creationId xmlns:a16="http://schemas.microsoft.com/office/drawing/2014/main" id="{911D4B16-243F-4B35-8A48-42FEEB28B070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5916486" y="3773337"/>
            <a:ext cx="1204800" cy="1040253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Rechte verbindingslijn 181">
            <a:extLst>
              <a:ext uri="{FF2B5EF4-FFF2-40B4-BE49-F238E27FC236}">
                <a16:creationId xmlns:a16="http://schemas.microsoft.com/office/drawing/2014/main" id="{8C973A19-A164-452F-B3AB-A659B55F1E18}"/>
              </a:ext>
            </a:extLst>
          </p:cNvPr>
          <p:cNvCxnSpPr>
            <a:cxnSpLocks/>
            <a:stCxn id="158" idx="3"/>
            <a:endCxn id="260" idx="1"/>
          </p:cNvCxnSpPr>
          <p:nvPr/>
        </p:nvCxnSpPr>
        <p:spPr>
          <a:xfrm>
            <a:off x="7775575" y="4813590"/>
            <a:ext cx="1588334" cy="5047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Boog 97">
            <a:extLst>
              <a:ext uri="{FF2B5EF4-FFF2-40B4-BE49-F238E27FC236}">
                <a16:creationId xmlns:a16="http://schemas.microsoft.com/office/drawing/2014/main" id="{D79807F1-02F2-44B6-B877-E7184337818E}"/>
              </a:ext>
            </a:extLst>
          </p:cNvPr>
          <p:cNvSpPr/>
          <p:nvPr/>
        </p:nvSpPr>
        <p:spPr>
          <a:xfrm rot="19205236">
            <a:off x="4975203" y="3896217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Boog 100">
            <a:extLst>
              <a:ext uri="{FF2B5EF4-FFF2-40B4-BE49-F238E27FC236}">
                <a16:creationId xmlns:a16="http://schemas.microsoft.com/office/drawing/2014/main" id="{4BCC8F43-2D72-4623-A0F8-56579E16B417}"/>
              </a:ext>
            </a:extLst>
          </p:cNvPr>
          <p:cNvSpPr/>
          <p:nvPr/>
        </p:nvSpPr>
        <p:spPr>
          <a:xfrm rot="16200000">
            <a:off x="5465451" y="3906607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Boog 101">
            <a:extLst>
              <a:ext uri="{FF2B5EF4-FFF2-40B4-BE49-F238E27FC236}">
                <a16:creationId xmlns:a16="http://schemas.microsoft.com/office/drawing/2014/main" id="{CD3FEE17-ECEF-4AAD-A878-6A96B74AA68B}"/>
              </a:ext>
            </a:extLst>
          </p:cNvPr>
          <p:cNvSpPr/>
          <p:nvPr/>
        </p:nvSpPr>
        <p:spPr>
          <a:xfrm rot="5562591">
            <a:off x="5329726" y="3255204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uit 102">
            <a:extLst>
              <a:ext uri="{FF2B5EF4-FFF2-40B4-BE49-F238E27FC236}">
                <a16:creationId xmlns:a16="http://schemas.microsoft.com/office/drawing/2014/main" id="{D7945CAE-7238-4151-9FD6-54FCEDD8A24A}"/>
              </a:ext>
            </a:extLst>
          </p:cNvPr>
          <p:cNvSpPr/>
          <p:nvPr/>
        </p:nvSpPr>
        <p:spPr>
          <a:xfrm>
            <a:off x="3908843" y="4629654"/>
            <a:ext cx="539107" cy="5641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5" name="Ruit 104">
            <a:extLst>
              <a:ext uri="{FF2B5EF4-FFF2-40B4-BE49-F238E27FC236}">
                <a16:creationId xmlns:a16="http://schemas.microsoft.com/office/drawing/2014/main" id="{FF7E545B-AD20-4317-8F15-54260499B5D5}"/>
              </a:ext>
            </a:extLst>
          </p:cNvPr>
          <p:cNvSpPr/>
          <p:nvPr/>
        </p:nvSpPr>
        <p:spPr>
          <a:xfrm>
            <a:off x="5641326" y="4659071"/>
            <a:ext cx="539107" cy="5641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6" name="Ruit 105">
            <a:extLst>
              <a:ext uri="{FF2B5EF4-FFF2-40B4-BE49-F238E27FC236}">
                <a16:creationId xmlns:a16="http://schemas.microsoft.com/office/drawing/2014/main" id="{CE500829-462F-41DB-AA40-E79AC6F8B6AD}"/>
              </a:ext>
            </a:extLst>
          </p:cNvPr>
          <p:cNvSpPr/>
          <p:nvPr/>
        </p:nvSpPr>
        <p:spPr>
          <a:xfrm>
            <a:off x="5167373" y="2063243"/>
            <a:ext cx="539107" cy="5641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1A1B0F9-1DC7-4B94-8A05-55116C6C6D83}"/>
              </a:ext>
            </a:extLst>
          </p:cNvPr>
          <p:cNvSpPr/>
          <p:nvPr/>
        </p:nvSpPr>
        <p:spPr>
          <a:xfrm>
            <a:off x="2988439" y="5607916"/>
            <a:ext cx="1071430" cy="383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hthoek 107">
            <a:extLst>
              <a:ext uri="{FF2B5EF4-FFF2-40B4-BE49-F238E27FC236}">
                <a16:creationId xmlns:a16="http://schemas.microsoft.com/office/drawing/2014/main" id="{13E392CF-6F9C-4352-ADFE-91B012C80129}"/>
              </a:ext>
            </a:extLst>
          </p:cNvPr>
          <p:cNvSpPr/>
          <p:nvPr/>
        </p:nvSpPr>
        <p:spPr>
          <a:xfrm>
            <a:off x="5327560" y="5592633"/>
            <a:ext cx="1652520" cy="383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7EE0935B-B852-4A4A-853E-0E24C78274F6}"/>
              </a:ext>
            </a:extLst>
          </p:cNvPr>
          <p:cNvSpPr/>
          <p:nvPr/>
        </p:nvSpPr>
        <p:spPr>
          <a:xfrm>
            <a:off x="4842297" y="1256607"/>
            <a:ext cx="1053450" cy="383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0" name="Groep 109">
            <a:extLst>
              <a:ext uri="{FF2B5EF4-FFF2-40B4-BE49-F238E27FC236}">
                <a16:creationId xmlns:a16="http://schemas.microsoft.com/office/drawing/2014/main" id="{F82171CC-24AE-4407-81B8-11FF7D3099CE}"/>
              </a:ext>
            </a:extLst>
          </p:cNvPr>
          <p:cNvGrpSpPr/>
          <p:nvPr/>
        </p:nvGrpSpPr>
        <p:grpSpPr>
          <a:xfrm>
            <a:off x="144180" y="3846503"/>
            <a:ext cx="2301481" cy="2724599"/>
            <a:chOff x="542194" y="3966481"/>
            <a:chExt cx="2301481" cy="2724599"/>
          </a:xfrm>
        </p:grpSpPr>
        <p:sp>
          <p:nvSpPr>
            <p:cNvPr id="111" name="Rechthoek 110">
              <a:extLst>
                <a:ext uri="{FF2B5EF4-FFF2-40B4-BE49-F238E27FC236}">
                  <a16:creationId xmlns:a16="http://schemas.microsoft.com/office/drawing/2014/main" id="{A45FA914-A478-45C9-98C6-C06E1679DE22}"/>
                </a:ext>
              </a:extLst>
            </p:cNvPr>
            <p:cNvSpPr/>
            <p:nvPr/>
          </p:nvSpPr>
          <p:spPr>
            <a:xfrm>
              <a:off x="1839720" y="5515684"/>
              <a:ext cx="1003955" cy="45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tbllocation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Rechte verbindingslijn 111">
              <a:extLst>
                <a:ext uri="{FF2B5EF4-FFF2-40B4-BE49-F238E27FC236}">
                  <a16:creationId xmlns:a16="http://schemas.microsoft.com/office/drawing/2014/main" id="{F7EDB2D3-576A-44FE-B925-B74A9956AB1F}"/>
                </a:ext>
              </a:extLst>
            </p:cNvPr>
            <p:cNvCxnSpPr>
              <a:cxnSpLocks/>
              <a:stCxn id="113" idx="5"/>
              <a:endCxn id="111" idx="1"/>
            </p:cNvCxnSpPr>
            <p:nvPr/>
          </p:nvCxnSpPr>
          <p:spPr>
            <a:xfrm>
              <a:off x="1288333" y="4990860"/>
              <a:ext cx="551387" cy="7534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Ovaal 112">
              <a:extLst>
                <a:ext uri="{FF2B5EF4-FFF2-40B4-BE49-F238E27FC236}">
                  <a16:creationId xmlns:a16="http://schemas.microsoft.com/office/drawing/2014/main" id="{CD06BEA9-E904-4B9D-9FC6-ED5612EC091C}"/>
                </a:ext>
              </a:extLst>
            </p:cNvPr>
            <p:cNvSpPr/>
            <p:nvPr/>
          </p:nvSpPr>
          <p:spPr>
            <a:xfrm>
              <a:off x="550863" y="4714309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location_id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114" name="Ovaal 113">
              <a:extLst>
                <a:ext uri="{FF2B5EF4-FFF2-40B4-BE49-F238E27FC236}">
                  <a16:creationId xmlns:a16="http://schemas.microsoft.com/office/drawing/2014/main" id="{FC8F3AA4-DA84-4FAC-A02D-CF6C9B24FC96}"/>
                </a:ext>
              </a:extLst>
            </p:cNvPr>
            <p:cNvSpPr/>
            <p:nvPr/>
          </p:nvSpPr>
          <p:spPr>
            <a:xfrm>
              <a:off x="578666" y="5570182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created_date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15" name="Ovaal 114">
              <a:extLst>
                <a:ext uri="{FF2B5EF4-FFF2-40B4-BE49-F238E27FC236}">
                  <a16:creationId xmlns:a16="http://schemas.microsoft.com/office/drawing/2014/main" id="{34B6E976-939A-40D9-B6F9-897A65AC950B}"/>
                </a:ext>
              </a:extLst>
            </p:cNvPr>
            <p:cNvSpPr/>
            <p:nvPr/>
          </p:nvSpPr>
          <p:spPr>
            <a:xfrm>
              <a:off x="550863" y="5140446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postal_code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16" name="Ovaal 115">
              <a:extLst>
                <a:ext uri="{FF2B5EF4-FFF2-40B4-BE49-F238E27FC236}">
                  <a16:creationId xmlns:a16="http://schemas.microsoft.com/office/drawing/2014/main" id="{96BDBF94-EF60-42D0-9C76-AFB8B00FA3AA}"/>
                </a:ext>
              </a:extLst>
            </p:cNvPr>
            <p:cNvSpPr/>
            <p:nvPr/>
          </p:nvSpPr>
          <p:spPr>
            <a:xfrm>
              <a:off x="542194" y="4353760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country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Rechte verbindingslijn 116">
              <a:extLst>
                <a:ext uri="{FF2B5EF4-FFF2-40B4-BE49-F238E27FC236}">
                  <a16:creationId xmlns:a16="http://schemas.microsoft.com/office/drawing/2014/main" id="{A21FB98F-5D39-42D4-A2D3-B35C20B70DCC}"/>
                </a:ext>
              </a:extLst>
            </p:cNvPr>
            <p:cNvCxnSpPr>
              <a:cxnSpLocks/>
              <a:stCxn id="116" idx="5"/>
            </p:cNvCxnSpPr>
            <p:nvPr/>
          </p:nvCxnSpPr>
          <p:spPr>
            <a:xfrm>
              <a:off x="1279664" y="4630311"/>
              <a:ext cx="692626" cy="8853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Rechte verbindingslijn 117">
              <a:extLst>
                <a:ext uri="{FF2B5EF4-FFF2-40B4-BE49-F238E27FC236}">
                  <a16:creationId xmlns:a16="http://schemas.microsoft.com/office/drawing/2014/main" id="{F6B7BF00-CBD1-4E7A-993C-B8352C46BAA7}"/>
                </a:ext>
              </a:extLst>
            </p:cNvPr>
            <p:cNvCxnSpPr>
              <a:cxnSpLocks/>
              <a:stCxn id="122" idx="7"/>
              <a:endCxn id="111" idx="1"/>
            </p:cNvCxnSpPr>
            <p:nvPr/>
          </p:nvCxnSpPr>
          <p:spPr>
            <a:xfrm flipV="1">
              <a:off x="1320393" y="5744285"/>
              <a:ext cx="519327" cy="2639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Rechte verbindingslijn 118">
              <a:extLst>
                <a:ext uri="{FF2B5EF4-FFF2-40B4-BE49-F238E27FC236}">
                  <a16:creationId xmlns:a16="http://schemas.microsoft.com/office/drawing/2014/main" id="{D6CF0C11-905C-4A79-872C-619E3DE00777}"/>
                </a:ext>
              </a:extLst>
            </p:cNvPr>
            <p:cNvCxnSpPr>
              <a:cxnSpLocks/>
              <a:stCxn id="115" idx="6"/>
              <a:endCxn id="111" idx="1"/>
            </p:cNvCxnSpPr>
            <p:nvPr/>
          </p:nvCxnSpPr>
          <p:spPr>
            <a:xfrm>
              <a:off x="1414863" y="5302446"/>
              <a:ext cx="424857" cy="4418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Rechte verbindingslijn 119">
              <a:extLst>
                <a:ext uri="{FF2B5EF4-FFF2-40B4-BE49-F238E27FC236}">
                  <a16:creationId xmlns:a16="http://schemas.microsoft.com/office/drawing/2014/main" id="{B3779B52-141A-453B-944F-056DF48413DC}"/>
                </a:ext>
              </a:extLst>
            </p:cNvPr>
            <p:cNvCxnSpPr>
              <a:cxnSpLocks/>
              <a:stCxn id="114" idx="6"/>
              <a:endCxn id="111" idx="1"/>
            </p:cNvCxnSpPr>
            <p:nvPr/>
          </p:nvCxnSpPr>
          <p:spPr>
            <a:xfrm>
              <a:off x="1442666" y="5732182"/>
              <a:ext cx="397054" cy="121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al 120">
              <a:extLst>
                <a:ext uri="{FF2B5EF4-FFF2-40B4-BE49-F238E27FC236}">
                  <a16:creationId xmlns:a16="http://schemas.microsoft.com/office/drawing/2014/main" id="{36E877FE-E755-471B-BAAD-130C0E45E4DC}"/>
                </a:ext>
              </a:extLst>
            </p:cNvPr>
            <p:cNvSpPr/>
            <p:nvPr/>
          </p:nvSpPr>
          <p:spPr>
            <a:xfrm>
              <a:off x="542194" y="3966481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geodata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2823D199-54C6-4D28-97E9-1209E2034F9B}"/>
                </a:ext>
              </a:extLst>
            </p:cNvPr>
            <p:cNvSpPr/>
            <p:nvPr/>
          </p:nvSpPr>
          <p:spPr>
            <a:xfrm>
              <a:off x="582923" y="5960795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u="sng" dirty="0" err="1">
                  <a:solidFill>
                    <a:schemeClr val="tx1"/>
                  </a:solidFill>
                </a:rPr>
                <a:t>user_id</a:t>
              </a:r>
              <a:endParaRPr lang="en-GB" sz="800" i="1" u="sng" dirty="0">
                <a:solidFill>
                  <a:schemeClr val="tx1"/>
                </a:solidFill>
              </a:endParaRPr>
            </a:p>
          </p:txBody>
        </p:sp>
        <p:sp>
          <p:nvSpPr>
            <p:cNvPr id="123" name="Ovaal 122">
              <a:extLst>
                <a:ext uri="{FF2B5EF4-FFF2-40B4-BE49-F238E27FC236}">
                  <a16:creationId xmlns:a16="http://schemas.microsoft.com/office/drawing/2014/main" id="{0FF829E5-1226-4C20-AEA2-8685FACAA341}"/>
                </a:ext>
              </a:extLst>
            </p:cNvPr>
            <p:cNvSpPr/>
            <p:nvPr/>
          </p:nvSpPr>
          <p:spPr>
            <a:xfrm>
              <a:off x="566187" y="6367080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modified_date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DCD63597-1286-4221-8F03-CC7E0B208258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1406194" y="4128481"/>
              <a:ext cx="669791" cy="13872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Rechte verbindingslijn 124">
              <a:extLst>
                <a:ext uri="{FF2B5EF4-FFF2-40B4-BE49-F238E27FC236}">
                  <a16:creationId xmlns:a16="http://schemas.microsoft.com/office/drawing/2014/main" id="{23301BCA-FCD2-4895-A67E-AAE0EAC72794}"/>
                </a:ext>
              </a:extLst>
            </p:cNvPr>
            <p:cNvCxnSpPr>
              <a:cxnSpLocks/>
              <a:stCxn id="123" idx="6"/>
              <a:endCxn id="111" idx="1"/>
            </p:cNvCxnSpPr>
            <p:nvPr/>
          </p:nvCxnSpPr>
          <p:spPr>
            <a:xfrm flipV="1">
              <a:off x="1430187" y="5744285"/>
              <a:ext cx="409533" cy="7847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uit 125">
            <a:extLst>
              <a:ext uri="{FF2B5EF4-FFF2-40B4-BE49-F238E27FC236}">
                <a16:creationId xmlns:a16="http://schemas.microsoft.com/office/drawing/2014/main" id="{B4B46391-E4CB-4848-B7F5-EAD6AB679E70}"/>
              </a:ext>
            </a:extLst>
          </p:cNvPr>
          <p:cNvSpPr/>
          <p:nvPr/>
        </p:nvSpPr>
        <p:spPr>
          <a:xfrm>
            <a:off x="2513845" y="4603732"/>
            <a:ext cx="730530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Is </a:t>
            </a:r>
            <a:r>
              <a:rPr lang="nl-NL" sz="800" i="1" dirty="0" err="1">
                <a:solidFill>
                  <a:schemeClr val="tx1"/>
                </a:solidFill>
              </a:rPr>
              <a:t>located</a:t>
            </a:r>
            <a:r>
              <a:rPr lang="nl-NL" sz="800" i="1" dirty="0">
                <a:solidFill>
                  <a:schemeClr val="tx1"/>
                </a:solidFill>
              </a:rPr>
              <a:t> at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27" name="Rechte verbindingslijn 126">
            <a:extLst>
              <a:ext uri="{FF2B5EF4-FFF2-40B4-BE49-F238E27FC236}">
                <a16:creationId xmlns:a16="http://schemas.microsoft.com/office/drawing/2014/main" id="{68D594FF-D051-4672-B23A-B48D0CC6C72F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2879110" y="3891507"/>
            <a:ext cx="2063324" cy="712225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0A3A81BB-4522-4642-83B7-A7C61515DF59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2445661" y="5267292"/>
            <a:ext cx="433449" cy="228601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ep 128">
            <a:extLst>
              <a:ext uri="{FF2B5EF4-FFF2-40B4-BE49-F238E27FC236}">
                <a16:creationId xmlns:a16="http://schemas.microsoft.com/office/drawing/2014/main" id="{567AFBFB-D158-4443-8161-636102806927}"/>
              </a:ext>
            </a:extLst>
          </p:cNvPr>
          <p:cNvGrpSpPr/>
          <p:nvPr/>
        </p:nvGrpSpPr>
        <p:grpSpPr>
          <a:xfrm>
            <a:off x="199638" y="1729747"/>
            <a:ext cx="2800267" cy="945285"/>
            <a:chOff x="8307741" y="2662207"/>
            <a:chExt cx="2800267" cy="945285"/>
          </a:xfrm>
        </p:grpSpPr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BC72C053-9443-4B9E-BB94-E8F090CDF9B6}"/>
                </a:ext>
              </a:extLst>
            </p:cNvPr>
            <p:cNvSpPr/>
            <p:nvPr/>
          </p:nvSpPr>
          <p:spPr>
            <a:xfrm>
              <a:off x="9422840" y="3250507"/>
              <a:ext cx="1492032" cy="356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i="1" dirty="0" err="1">
                  <a:solidFill>
                    <a:schemeClr val="tx1"/>
                  </a:solidFill>
                </a:rPr>
                <a:t>Municipalities_NL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4B2C86CF-9D45-4CE7-99AC-8FB166E2F732}"/>
                </a:ext>
              </a:extLst>
            </p:cNvPr>
            <p:cNvSpPr/>
            <p:nvPr/>
          </p:nvSpPr>
          <p:spPr>
            <a:xfrm>
              <a:off x="8307741" y="2831322"/>
              <a:ext cx="982556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gml_id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32" name="Ovaal 131">
              <a:extLst>
                <a:ext uri="{FF2B5EF4-FFF2-40B4-BE49-F238E27FC236}">
                  <a16:creationId xmlns:a16="http://schemas.microsoft.com/office/drawing/2014/main" id="{D77E1A68-C2CA-4421-8319-05DBF9046E84}"/>
                </a:ext>
              </a:extLst>
            </p:cNvPr>
            <p:cNvSpPr/>
            <p:nvPr/>
          </p:nvSpPr>
          <p:spPr>
            <a:xfrm>
              <a:off x="8348470" y="3265085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Code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04A8C78D-7536-4934-8555-494914C72FC1}"/>
                </a:ext>
              </a:extLst>
            </p:cNvPr>
            <p:cNvSpPr/>
            <p:nvPr/>
          </p:nvSpPr>
          <p:spPr>
            <a:xfrm>
              <a:off x="9304856" y="266220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GB" sz="800" dirty="0" err="1">
                  <a:solidFill>
                    <a:schemeClr val="tx1"/>
                  </a:solidFill>
                </a:rPr>
                <a:t>gemeentena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34" name="Ovaal 133">
              <a:extLst>
                <a:ext uri="{FF2B5EF4-FFF2-40B4-BE49-F238E27FC236}">
                  <a16:creationId xmlns:a16="http://schemas.microsoft.com/office/drawing/2014/main" id="{63FDEF66-CD6F-4937-9F5B-10694BF621A2}"/>
                </a:ext>
              </a:extLst>
            </p:cNvPr>
            <p:cNvSpPr/>
            <p:nvPr/>
          </p:nvSpPr>
          <p:spPr>
            <a:xfrm>
              <a:off x="10244008" y="2704937"/>
              <a:ext cx="86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l-NL" sz="800" dirty="0" err="1">
                  <a:solidFill>
                    <a:schemeClr val="tx1"/>
                  </a:solidFill>
                </a:rPr>
                <a:t>geom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44A6735F-58EB-46FC-A144-5B5E8588DAFE}"/>
                </a:ext>
              </a:extLst>
            </p:cNvPr>
            <p:cNvCxnSpPr>
              <a:cxnSpLocks/>
              <a:stCxn id="131" idx="6"/>
              <a:endCxn id="130" idx="1"/>
            </p:cNvCxnSpPr>
            <p:nvPr/>
          </p:nvCxnSpPr>
          <p:spPr>
            <a:xfrm>
              <a:off x="9290297" y="2993322"/>
              <a:ext cx="132543" cy="4356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Rechte verbindingslijn 135">
              <a:extLst>
                <a:ext uri="{FF2B5EF4-FFF2-40B4-BE49-F238E27FC236}">
                  <a16:creationId xmlns:a16="http://schemas.microsoft.com/office/drawing/2014/main" id="{F6C99FE4-CE5F-4BC1-A779-1072FE4D39C7}"/>
                </a:ext>
              </a:extLst>
            </p:cNvPr>
            <p:cNvCxnSpPr>
              <a:cxnSpLocks/>
              <a:stCxn id="132" idx="6"/>
              <a:endCxn id="130" idx="1"/>
            </p:cNvCxnSpPr>
            <p:nvPr/>
          </p:nvCxnSpPr>
          <p:spPr>
            <a:xfrm>
              <a:off x="9212470" y="3427085"/>
              <a:ext cx="210370" cy="19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Rechte verbindingslijn 136">
              <a:extLst>
                <a:ext uri="{FF2B5EF4-FFF2-40B4-BE49-F238E27FC236}">
                  <a16:creationId xmlns:a16="http://schemas.microsoft.com/office/drawing/2014/main" id="{F9A63424-439B-4D37-9127-293F14A8467D}"/>
                </a:ext>
              </a:extLst>
            </p:cNvPr>
            <p:cNvCxnSpPr>
              <a:cxnSpLocks/>
              <a:stCxn id="133" idx="4"/>
              <a:endCxn id="130" idx="0"/>
            </p:cNvCxnSpPr>
            <p:nvPr/>
          </p:nvCxnSpPr>
          <p:spPr>
            <a:xfrm>
              <a:off x="9736856" y="2986207"/>
              <a:ext cx="432000" cy="2643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3F4A4F20-37AD-4B79-80A6-927F470B4E70}"/>
                </a:ext>
              </a:extLst>
            </p:cNvPr>
            <p:cNvCxnSpPr>
              <a:cxnSpLocks/>
              <a:stCxn id="134" idx="3"/>
              <a:endCxn id="130" idx="0"/>
            </p:cNvCxnSpPr>
            <p:nvPr/>
          </p:nvCxnSpPr>
          <p:spPr>
            <a:xfrm flipH="1">
              <a:off x="10168856" y="2981488"/>
              <a:ext cx="201682" cy="2690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9" name="Rechte verbindingslijn 138">
            <a:extLst>
              <a:ext uri="{FF2B5EF4-FFF2-40B4-BE49-F238E27FC236}">
                <a16:creationId xmlns:a16="http://schemas.microsoft.com/office/drawing/2014/main" id="{8FE4FB78-5032-4CB3-9DFC-4A0F4A7688BA}"/>
              </a:ext>
            </a:extLst>
          </p:cNvPr>
          <p:cNvCxnSpPr>
            <a:cxnSpLocks/>
            <a:stCxn id="140" idx="2"/>
            <a:endCxn id="111" idx="0"/>
          </p:cNvCxnSpPr>
          <p:nvPr/>
        </p:nvCxnSpPr>
        <p:spPr>
          <a:xfrm>
            <a:off x="1862385" y="4300682"/>
            <a:ext cx="81299" cy="10950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uit 139">
            <a:extLst>
              <a:ext uri="{FF2B5EF4-FFF2-40B4-BE49-F238E27FC236}">
                <a16:creationId xmlns:a16="http://schemas.microsoft.com/office/drawing/2014/main" id="{4B3E9EDD-ACD8-416E-865F-63A025343A1B}"/>
              </a:ext>
            </a:extLst>
          </p:cNvPr>
          <p:cNvSpPr/>
          <p:nvPr/>
        </p:nvSpPr>
        <p:spPr>
          <a:xfrm>
            <a:off x="1535240" y="3637122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 err="1">
                <a:solidFill>
                  <a:schemeClr val="tx1"/>
                </a:solidFill>
              </a:rPr>
              <a:t>contains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41" name="Rechte verbindingslijn 140">
            <a:extLst>
              <a:ext uri="{FF2B5EF4-FFF2-40B4-BE49-F238E27FC236}">
                <a16:creationId xmlns:a16="http://schemas.microsoft.com/office/drawing/2014/main" id="{608DCC1B-4531-425B-B4C5-8172965CED91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1862385" y="2693880"/>
            <a:ext cx="123395" cy="943242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Boog 142">
            <a:extLst>
              <a:ext uri="{FF2B5EF4-FFF2-40B4-BE49-F238E27FC236}">
                <a16:creationId xmlns:a16="http://schemas.microsoft.com/office/drawing/2014/main" id="{A5E63E54-28F7-4725-8B70-484F9DFE7D2A}"/>
              </a:ext>
            </a:extLst>
          </p:cNvPr>
          <p:cNvSpPr/>
          <p:nvPr/>
        </p:nvSpPr>
        <p:spPr>
          <a:xfrm rot="9087512">
            <a:off x="2462122" y="5363052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Boog 144">
            <a:extLst>
              <a:ext uri="{FF2B5EF4-FFF2-40B4-BE49-F238E27FC236}">
                <a16:creationId xmlns:a16="http://schemas.microsoft.com/office/drawing/2014/main" id="{4E0A0150-66E8-410A-95D9-BAF2D732612A}"/>
              </a:ext>
            </a:extLst>
          </p:cNvPr>
          <p:cNvSpPr/>
          <p:nvPr/>
        </p:nvSpPr>
        <p:spPr>
          <a:xfrm rot="16200000">
            <a:off x="1898546" y="2688138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9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4F23AF5B-9A63-4FAE-BD27-EFD11DF00E8F}"/>
              </a:ext>
            </a:extLst>
          </p:cNvPr>
          <p:cNvSpPr txBox="1"/>
          <p:nvPr/>
        </p:nvSpPr>
        <p:spPr>
          <a:xfrm>
            <a:off x="4374037" y="2587657"/>
            <a:ext cx="864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800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5C97B51-DF93-4D75-87DE-8AC7146AAC20}"/>
              </a:ext>
            </a:extLst>
          </p:cNvPr>
          <p:cNvSpPr/>
          <p:nvPr/>
        </p:nvSpPr>
        <p:spPr>
          <a:xfrm>
            <a:off x="4912531" y="3434306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43AE1B04-5775-4329-8404-688DE744D250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306222" y="2896413"/>
            <a:ext cx="751258" cy="5325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id="{97CF72A6-B5FD-41DB-B6AD-9928B9695934}"/>
              </a:ext>
            </a:extLst>
          </p:cNvPr>
          <p:cNvSpPr/>
          <p:nvPr/>
        </p:nvSpPr>
        <p:spPr>
          <a:xfrm>
            <a:off x="3568752" y="261986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9252FE1D-B3AB-4EA9-BDF6-ACE0A6BB94BA}"/>
              </a:ext>
            </a:extLst>
          </p:cNvPr>
          <p:cNvSpPr/>
          <p:nvPr/>
        </p:nvSpPr>
        <p:spPr>
          <a:xfrm>
            <a:off x="3596555" y="347573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location_id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DBC7849F-FCD2-40C3-827D-02EF8D54D037}"/>
              </a:ext>
            </a:extLst>
          </p:cNvPr>
          <p:cNvSpPr/>
          <p:nvPr/>
        </p:nvSpPr>
        <p:spPr>
          <a:xfrm>
            <a:off x="3568752" y="3045999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name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CC91DC55-6124-467B-B5C7-5177D0F66305}"/>
              </a:ext>
            </a:extLst>
          </p:cNvPr>
          <p:cNvSpPr/>
          <p:nvPr/>
        </p:nvSpPr>
        <p:spPr>
          <a:xfrm>
            <a:off x="6364509" y="344933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venue_type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BCBA996D-D2EF-43EA-8F4D-E35C752D16B3}"/>
              </a:ext>
            </a:extLst>
          </p:cNvPr>
          <p:cNvSpPr/>
          <p:nvPr/>
        </p:nvSpPr>
        <p:spPr>
          <a:xfrm>
            <a:off x="6385208" y="213097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info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61" name="Ovaal 60">
            <a:extLst>
              <a:ext uri="{FF2B5EF4-FFF2-40B4-BE49-F238E27FC236}">
                <a16:creationId xmlns:a16="http://schemas.microsoft.com/office/drawing/2014/main" id="{3F5913A3-03D2-4735-9A53-03728AE7CB39}"/>
              </a:ext>
            </a:extLst>
          </p:cNvPr>
          <p:cNvSpPr/>
          <p:nvPr/>
        </p:nvSpPr>
        <p:spPr>
          <a:xfrm>
            <a:off x="3627631" y="221990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editorial_comment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67" name="Ovaal 66">
            <a:extLst>
              <a:ext uri="{FF2B5EF4-FFF2-40B4-BE49-F238E27FC236}">
                <a16:creationId xmlns:a16="http://schemas.microsoft.com/office/drawing/2014/main" id="{C4A818D5-97C8-4EFD-9AB2-B8111B3DC497}"/>
              </a:ext>
            </a:extLst>
          </p:cNvPr>
          <p:cNvSpPr/>
          <p:nvPr/>
        </p:nvSpPr>
        <p:spPr>
          <a:xfrm>
            <a:off x="3397770" y="385884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created_date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60D699B8-525F-4E18-BB47-781148B3219B}"/>
              </a:ext>
            </a:extLst>
          </p:cNvPr>
          <p:cNvSpPr/>
          <p:nvPr/>
        </p:nvSpPr>
        <p:spPr>
          <a:xfrm>
            <a:off x="6404756" y="303188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modified_date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6A328B4C-ECF1-4BA9-A9DD-1CCC854477BA}"/>
              </a:ext>
            </a:extLst>
          </p:cNvPr>
          <p:cNvSpPr/>
          <p:nvPr/>
        </p:nvSpPr>
        <p:spPr>
          <a:xfrm>
            <a:off x="6404756" y="261986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user_id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4E210633-3CC0-44C2-B247-6D370D2EF4BC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4365101" y="2496455"/>
            <a:ext cx="746174" cy="9325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AC5A0625-2EA3-4655-862C-07A7C8F32207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5586507" y="2407529"/>
            <a:ext cx="925231" cy="10161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7FBA7C76-F546-4910-BE8C-4790701EF6D1}"/>
              </a:ext>
            </a:extLst>
          </p:cNvPr>
          <p:cNvCxnSpPr>
            <a:cxnSpLocks/>
            <a:stCxn id="69" idx="3"/>
            <a:endCxn id="16" idx="3"/>
          </p:cNvCxnSpPr>
          <p:nvPr/>
        </p:nvCxnSpPr>
        <p:spPr>
          <a:xfrm flipH="1">
            <a:off x="5916486" y="2896413"/>
            <a:ext cx="614800" cy="7664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BD91E946-1D4F-4EA6-836A-CA839376F5D4}"/>
              </a:ext>
            </a:extLst>
          </p:cNvPr>
          <p:cNvCxnSpPr>
            <a:cxnSpLocks/>
            <a:stCxn id="68" idx="3"/>
            <a:endCxn id="16" idx="3"/>
          </p:cNvCxnSpPr>
          <p:nvPr/>
        </p:nvCxnSpPr>
        <p:spPr>
          <a:xfrm flipH="1">
            <a:off x="5916486" y="3308435"/>
            <a:ext cx="614800" cy="3544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965E3B1F-F7FF-49E5-B309-362916115DE3}"/>
              </a:ext>
            </a:extLst>
          </p:cNvPr>
          <p:cNvCxnSpPr>
            <a:cxnSpLocks/>
            <a:stCxn id="59" idx="2"/>
            <a:endCxn id="16" idx="3"/>
          </p:cNvCxnSpPr>
          <p:nvPr/>
        </p:nvCxnSpPr>
        <p:spPr>
          <a:xfrm flipH="1">
            <a:off x="5916486" y="3611337"/>
            <a:ext cx="448023" cy="5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2BCCEE5C-1583-4000-80AF-12CC4B7DFBF2}"/>
              </a:ext>
            </a:extLst>
          </p:cNvPr>
          <p:cNvCxnSpPr>
            <a:cxnSpLocks/>
            <a:stCxn id="56" idx="6"/>
            <a:endCxn id="16" idx="1"/>
          </p:cNvCxnSpPr>
          <p:nvPr/>
        </p:nvCxnSpPr>
        <p:spPr>
          <a:xfrm>
            <a:off x="4432752" y="3207999"/>
            <a:ext cx="479779" cy="4549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90623C31-2562-4179-8CC4-C49FEABBCB6D}"/>
              </a:ext>
            </a:extLst>
          </p:cNvPr>
          <p:cNvCxnSpPr>
            <a:cxnSpLocks/>
            <a:stCxn id="52" idx="6"/>
            <a:endCxn id="16" idx="1"/>
          </p:cNvCxnSpPr>
          <p:nvPr/>
        </p:nvCxnSpPr>
        <p:spPr>
          <a:xfrm>
            <a:off x="4460555" y="3637735"/>
            <a:ext cx="451976" cy="251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7C9240BB-1E24-43C0-8A00-736AE6763D70}"/>
              </a:ext>
            </a:extLst>
          </p:cNvPr>
          <p:cNvCxnSpPr>
            <a:cxnSpLocks/>
            <a:stCxn id="67" idx="7"/>
            <a:endCxn id="16" idx="1"/>
          </p:cNvCxnSpPr>
          <p:nvPr/>
        </p:nvCxnSpPr>
        <p:spPr>
          <a:xfrm flipV="1">
            <a:off x="4135240" y="3662907"/>
            <a:ext cx="777291" cy="2433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hthoek 182">
            <a:extLst>
              <a:ext uri="{FF2B5EF4-FFF2-40B4-BE49-F238E27FC236}">
                <a16:creationId xmlns:a16="http://schemas.microsoft.com/office/drawing/2014/main" id="{E04054A6-87A1-43A2-A163-9B345099B6D7}"/>
              </a:ext>
            </a:extLst>
          </p:cNvPr>
          <p:cNvSpPr/>
          <p:nvPr/>
        </p:nvSpPr>
        <p:spPr>
          <a:xfrm>
            <a:off x="4804557" y="1219529"/>
            <a:ext cx="1140319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tblvenuescreen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184" name="Rechte verbindingslijn 183">
            <a:extLst>
              <a:ext uri="{FF2B5EF4-FFF2-40B4-BE49-F238E27FC236}">
                <a16:creationId xmlns:a16="http://schemas.microsoft.com/office/drawing/2014/main" id="{77E17DAD-1EF7-473A-A13C-DE5363526B9F}"/>
              </a:ext>
            </a:extLst>
          </p:cNvPr>
          <p:cNvCxnSpPr>
            <a:cxnSpLocks/>
            <a:stCxn id="185" idx="5"/>
            <a:endCxn id="183" idx="1"/>
          </p:cNvCxnSpPr>
          <p:nvPr/>
        </p:nvCxnSpPr>
        <p:spPr>
          <a:xfrm>
            <a:off x="4253170" y="694705"/>
            <a:ext cx="551387" cy="753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Ovaal 184">
            <a:extLst>
              <a:ext uri="{FF2B5EF4-FFF2-40B4-BE49-F238E27FC236}">
                <a16:creationId xmlns:a16="http://schemas.microsoft.com/office/drawing/2014/main" id="{0DAB6D63-DAF6-4F30-BA6F-9A8154A5E592}"/>
              </a:ext>
            </a:extLst>
          </p:cNvPr>
          <p:cNvSpPr/>
          <p:nvPr/>
        </p:nvSpPr>
        <p:spPr>
          <a:xfrm>
            <a:off x="3515700" y="41815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187" name="Ovaal 186">
            <a:extLst>
              <a:ext uri="{FF2B5EF4-FFF2-40B4-BE49-F238E27FC236}">
                <a16:creationId xmlns:a16="http://schemas.microsoft.com/office/drawing/2014/main" id="{034099A8-F0FF-4CC9-9FC7-2613DD6795FA}"/>
              </a:ext>
            </a:extLst>
          </p:cNvPr>
          <p:cNvSpPr/>
          <p:nvPr/>
        </p:nvSpPr>
        <p:spPr>
          <a:xfrm>
            <a:off x="3515700" y="84429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number_of_screens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88" name="Ovaal 187">
            <a:extLst>
              <a:ext uri="{FF2B5EF4-FFF2-40B4-BE49-F238E27FC236}">
                <a16:creationId xmlns:a16="http://schemas.microsoft.com/office/drawing/2014/main" id="{82090217-5960-4B54-AAAF-A0A57EC719E8}"/>
              </a:ext>
            </a:extLst>
          </p:cNvPr>
          <p:cNvSpPr/>
          <p:nvPr/>
        </p:nvSpPr>
        <p:spPr>
          <a:xfrm>
            <a:off x="4426111" y="42521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info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89" name="Rechte verbindingslijn 188">
            <a:extLst>
              <a:ext uri="{FF2B5EF4-FFF2-40B4-BE49-F238E27FC236}">
                <a16:creationId xmlns:a16="http://schemas.microsoft.com/office/drawing/2014/main" id="{91E8F38E-4EEA-4E65-8926-685A930F5C50}"/>
              </a:ext>
            </a:extLst>
          </p:cNvPr>
          <p:cNvCxnSpPr>
            <a:cxnSpLocks/>
            <a:stCxn id="188" idx="4"/>
            <a:endCxn id="183" idx="0"/>
          </p:cNvCxnSpPr>
          <p:nvPr/>
        </p:nvCxnSpPr>
        <p:spPr>
          <a:xfrm>
            <a:off x="4858111" y="749211"/>
            <a:ext cx="516606" cy="4703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Rechte verbindingslijn 190">
            <a:extLst>
              <a:ext uri="{FF2B5EF4-FFF2-40B4-BE49-F238E27FC236}">
                <a16:creationId xmlns:a16="http://schemas.microsoft.com/office/drawing/2014/main" id="{CFC9D091-3A3E-4499-96BD-A144E8701C78}"/>
              </a:ext>
            </a:extLst>
          </p:cNvPr>
          <p:cNvCxnSpPr>
            <a:cxnSpLocks/>
            <a:stCxn id="187" idx="6"/>
            <a:endCxn id="183" idx="1"/>
          </p:cNvCxnSpPr>
          <p:nvPr/>
        </p:nvCxnSpPr>
        <p:spPr>
          <a:xfrm>
            <a:off x="4379700" y="1006291"/>
            <a:ext cx="424857" cy="441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Ovaal 192">
            <a:extLst>
              <a:ext uri="{FF2B5EF4-FFF2-40B4-BE49-F238E27FC236}">
                <a16:creationId xmlns:a16="http://schemas.microsoft.com/office/drawing/2014/main" id="{3F3D1244-50B9-4BFC-B2EC-705560DFDA15}"/>
              </a:ext>
            </a:extLst>
          </p:cNvPr>
          <p:cNvSpPr/>
          <p:nvPr/>
        </p:nvSpPr>
        <p:spPr>
          <a:xfrm>
            <a:off x="5358412" y="43074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s_order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95" name="Ovaal 194">
            <a:extLst>
              <a:ext uri="{FF2B5EF4-FFF2-40B4-BE49-F238E27FC236}">
                <a16:creationId xmlns:a16="http://schemas.microsoft.com/office/drawing/2014/main" id="{476E9E43-E14F-4B6A-9E1F-7259B570AE91}"/>
              </a:ext>
            </a:extLst>
          </p:cNvPr>
          <p:cNvSpPr/>
          <p:nvPr/>
        </p:nvSpPr>
        <p:spPr>
          <a:xfrm>
            <a:off x="3531763" y="135541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date_opened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196" name="Rechte verbindingslijn 195">
            <a:extLst>
              <a:ext uri="{FF2B5EF4-FFF2-40B4-BE49-F238E27FC236}">
                <a16:creationId xmlns:a16="http://schemas.microsoft.com/office/drawing/2014/main" id="{2F5CD9CE-6321-428A-932F-5F101658C0F0}"/>
              </a:ext>
            </a:extLst>
          </p:cNvPr>
          <p:cNvCxnSpPr>
            <a:cxnSpLocks/>
            <a:stCxn id="193" idx="4"/>
            <a:endCxn id="183" idx="0"/>
          </p:cNvCxnSpPr>
          <p:nvPr/>
        </p:nvCxnSpPr>
        <p:spPr>
          <a:xfrm flipH="1">
            <a:off x="5374717" y="754743"/>
            <a:ext cx="415695" cy="4647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Rechte verbindingslijn 196">
            <a:extLst>
              <a:ext uri="{FF2B5EF4-FFF2-40B4-BE49-F238E27FC236}">
                <a16:creationId xmlns:a16="http://schemas.microsoft.com/office/drawing/2014/main" id="{BE673A0A-9639-4F9D-9197-D27E5EB13133}"/>
              </a:ext>
            </a:extLst>
          </p:cNvPr>
          <p:cNvCxnSpPr>
            <a:cxnSpLocks/>
            <a:stCxn id="195" idx="6"/>
            <a:endCxn id="183" idx="1"/>
          </p:cNvCxnSpPr>
          <p:nvPr/>
        </p:nvCxnSpPr>
        <p:spPr>
          <a:xfrm flipV="1">
            <a:off x="4395763" y="1448130"/>
            <a:ext cx="408794" cy="692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chthoek 202">
            <a:extLst>
              <a:ext uri="{FF2B5EF4-FFF2-40B4-BE49-F238E27FC236}">
                <a16:creationId xmlns:a16="http://schemas.microsoft.com/office/drawing/2014/main" id="{20944A12-C82D-40E6-89CA-514CD969ED80}"/>
              </a:ext>
            </a:extLst>
          </p:cNvPr>
          <p:cNvSpPr/>
          <p:nvPr/>
        </p:nvSpPr>
        <p:spPr>
          <a:xfrm>
            <a:off x="2956182" y="5572889"/>
            <a:ext cx="1140319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tblvenueseats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04" name="Rechte verbindingslijn 203">
            <a:extLst>
              <a:ext uri="{FF2B5EF4-FFF2-40B4-BE49-F238E27FC236}">
                <a16:creationId xmlns:a16="http://schemas.microsoft.com/office/drawing/2014/main" id="{D9127690-0DE2-4858-8A23-193708C210D2}"/>
              </a:ext>
            </a:extLst>
          </p:cNvPr>
          <p:cNvCxnSpPr>
            <a:cxnSpLocks/>
            <a:stCxn id="205" idx="0"/>
            <a:endCxn id="203" idx="1"/>
          </p:cNvCxnSpPr>
          <p:nvPr/>
        </p:nvCxnSpPr>
        <p:spPr>
          <a:xfrm flipV="1">
            <a:off x="2837569" y="5801490"/>
            <a:ext cx="118613" cy="6880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al 204">
            <a:extLst>
              <a:ext uri="{FF2B5EF4-FFF2-40B4-BE49-F238E27FC236}">
                <a16:creationId xmlns:a16="http://schemas.microsoft.com/office/drawing/2014/main" id="{D67F7E79-6415-4777-9112-8DE2C1FFA72E}"/>
              </a:ext>
            </a:extLst>
          </p:cNvPr>
          <p:cNvSpPr/>
          <p:nvPr/>
        </p:nvSpPr>
        <p:spPr>
          <a:xfrm>
            <a:off x="2405569" y="648956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06" name="Ovaal 205">
            <a:extLst>
              <a:ext uri="{FF2B5EF4-FFF2-40B4-BE49-F238E27FC236}">
                <a16:creationId xmlns:a16="http://schemas.microsoft.com/office/drawing/2014/main" id="{A052178C-409D-4FED-8353-054C3188772B}"/>
              </a:ext>
            </a:extLst>
          </p:cNvPr>
          <p:cNvSpPr/>
          <p:nvPr/>
        </p:nvSpPr>
        <p:spPr>
          <a:xfrm>
            <a:off x="1832475" y="617869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seats_year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07" name="Ovaal 206">
            <a:extLst>
              <a:ext uri="{FF2B5EF4-FFF2-40B4-BE49-F238E27FC236}">
                <a16:creationId xmlns:a16="http://schemas.microsoft.com/office/drawing/2014/main" id="{63109A54-25EF-465D-AB58-1B596C5B9872}"/>
              </a:ext>
            </a:extLst>
          </p:cNvPr>
          <p:cNvSpPr/>
          <p:nvPr/>
        </p:nvSpPr>
        <p:spPr>
          <a:xfrm>
            <a:off x="3057586" y="617213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number_of_seats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08" name="Rechte verbindingslijn 207">
            <a:extLst>
              <a:ext uri="{FF2B5EF4-FFF2-40B4-BE49-F238E27FC236}">
                <a16:creationId xmlns:a16="http://schemas.microsoft.com/office/drawing/2014/main" id="{8DC9D9B2-108A-455E-BFE4-ECEBEF666DEF}"/>
              </a:ext>
            </a:extLst>
          </p:cNvPr>
          <p:cNvCxnSpPr>
            <a:cxnSpLocks/>
            <a:stCxn id="207" idx="0"/>
            <a:endCxn id="203" idx="2"/>
          </p:cNvCxnSpPr>
          <p:nvPr/>
        </p:nvCxnSpPr>
        <p:spPr>
          <a:xfrm flipV="1">
            <a:off x="3489586" y="6030090"/>
            <a:ext cx="36756" cy="1420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Rechte verbindingslijn 208">
            <a:extLst>
              <a:ext uri="{FF2B5EF4-FFF2-40B4-BE49-F238E27FC236}">
                <a16:creationId xmlns:a16="http://schemas.microsoft.com/office/drawing/2014/main" id="{4A6F141E-DCBA-4E8B-8968-A56697BDDDB4}"/>
              </a:ext>
            </a:extLst>
          </p:cNvPr>
          <p:cNvCxnSpPr>
            <a:cxnSpLocks/>
            <a:stCxn id="206" idx="6"/>
            <a:endCxn id="203" idx="1"/>
          </p:cNvCxnSpPr>
          <p:nvPr/>
        </p:nvCxnSpPr>
        <p:spPr>
          <a:xfrm flipV="1">
            <a:off x="2696475" y="5801490"/>
            <a:ext cx="259707" cy="5392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Ovaal 209">
            <a:extLst>
              <a:ext uri="{FF2B5EF4-FFF2-40B4-BE49-F238E27FC236}">
                <a16:creationId xmlns:a16="http://schemas.microsoft.com/office/drawing/2014/main" id="{1AA4108C-43A7-4AFA-9479-348C03CFDB27}"/>
              </a:ext>
            </a:extLst>
          </p:cNvPr>
          <p:cNvSpPr/>
          <p:nvPr/>
        </p:nvSpPr>
        <p:spPr>
          <a:xfrm>
            <a:off x="3650664" y="6491539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s_order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12" name="Rechte verbindingslijn 211">
            <a:extLst>
              <a:ext uri="{FF2B5EF4-FFF2-40B4-BE49-F238E27FC236}">
                <a16:creationId xmlns:a16="http://schemas.microsoft.com/office/drawing/2014/main" id="{575FAB26-8964-4DFF-BE87-8C95944C24D5}"/>
              </a:ext>
            </a:extLst>
          </p:cNvPr>
          <p:cNvCxnSpPr>
            <a:cxnSpLocks/>
            <a:stCxn id="210" idx="0"/>
          </p:cNvCxnSpPr>
          <p:nvPr/>
        </p:nvCxnSpPr>
        <p:spPr>
          <a:xfrm flipH="1" flipV="1">
            <a:off x="3886932" y="6045347"/>
            <a:ext cx="195732" cy="4461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Rechthoek 213">
            <a:extLst>
              <a:ext uri="{FF2B5EF4-FFF2-40B4-BE49-F238E27FC236}">
                <a16:creationId xmlns:a16="http://schemas.microsoft.com/office/drawing/2014/main" id="{5258F74D-30E9-4D6C-8194-B94F69960CDD}"/>
              </a:ext>
            </a:extLst>
          </p:cNvPr>
          <p:cNvSpPr/>
          <p:nvPr/>
        </p:nvSpPr>
        <p:spPr>
          <a:xfrm>
            <a:off x="5302013" y="5555555"/>
            <a:ext cx="1726783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tblvenueactiveperiode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15" name="Rechte verbindingslijn 214">
            <a:extLst>
              <a:ext uri="{FF2B5EF4-FFF2-40B4-BE49-F238E27FC236}">
                <a16:creationId xmlns:a16="http://schemas.microsoft.com/office/drawing/2014/main" id="{C55C367B-7FB0-409B-BE75-2D0B538DD19A}"/>
              </a:ext>
            </a:extLst>
          </p:cNvPr>
          <p:cNvCxnSpPr>
            <a:cxnSpLocks/>
            <a:stCxn id="216" idx="6"/>
            <a:endCxn id="214" idx="2"/>
          </p:cNvCxnSpPr>
          <p:nvPr/>
        </p:nvCxnSpPr>
        <p:spPr>
          <a:xfrm flipV="1">
            <a:off x="5197960" y="6012756"/>
            <a:ext cx="967445" cy="219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Ovaal 215">
            <a:extLst>
              <a:ext uri="{FF2B5EF4-FFF2-40B4-BE49-F238E27FC236}">
                <a16:creationId xmlns:a16="http://schemas.microsoft.com/office/drawing/2014/main" id="{2DDD72CD-0A96-43CB-B3B8-04B7F0150858}"/>
              </a:ext>
            </a:extLst>
          </p:cNvPr>
          <p:cNvSpPr/>
          <p:nvPr/>
        </p:nvSpPr>
        <p:spPr>
          <a:xfrm>
            <a:off x="4333960" y="607019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17" name="Ovaal 216">
            <a:extLst>
              <a:ext uri="{FF2B5EF4-FFF2-40B4-BE49-F238E27FC236}">
                <a16:creationId xmlns:a16="http://schemas.microsoft.com/office/drawing/2014/main" id="{9015C7C4-E14F-4B57-BC28-FD92FBE2B43A}"/>
              </a:ext>
            </a:extLst>
          </p:cNvPr>
          <p:cNvSpPr/>
          <p:nvPr/>
        </p:nvSpPr>
        <p:spPr>
          <a:xfrm>
            <a:off x="4912531" y="647909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date_checked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18" name="Ovaal 217">
            <a:extLst>
              <a:ext uri="{FF2B5EF4-FFF2-40B4-BE49-F238E27FC236}">
                <a16:creationId xmlns:a16="http://schemas.microsoft.com/office/drawing/2014/main" id="{1B5C48EC-1242-42CC-8B4D-4F073DB75BF2}"/>
              </a:ext>
            </a:extLst>
          </p:cNvPr>
          <p:cNvSpPr/>
          <p:nvPr/>
        </p:nvSpPr>
        <p:spPr>
          <a:xfrm>
            <a:off x="5748433" y="628840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date_opened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219" name="Rechte verbindingslijn 218">
            <a:extLst>
              <a:ext uri="{FF2B5EF4-FFF2-40B4-BE49-F238E27FC236}">
                <a16:creationId xmlns:a16="http://schemas.microsoft.com/office/drawing/2014/main" id="{F860674A-9E15-4375-A474-3480D464B23F}"/>
              </a:ext>
            </a:extLst>
          </p:cNvPr>
          <p:cNvCxnSpPr>
            <a:cxnSpLocks/>
            <a:stCxn id="218" idx="0"/>
            <a:endCxn id="214" idx="2"/>
          </p:cNvCxnSpPr>
          <p:nvPr/>
        </p:nvCxnSpPr>
        <p:spPr>
          <a:xfrm flipH="1" flipV="1">
            <a:off x="6165405" y="6012756"/>
            <a:ext cx="15028" cy="2756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Rechte verbindingslijn 219">
            <a:extLst>
              <a:ext uri="{FF2B5EF4-FFF2-40B4-BE49-F238E27FC236}">
                <a16:creationId xmlns:a16="http://schemas.microsoft.com/office/drawing/2014/main" id="{AA762A49-EAF7-4808-AE9F-4E3543966407}"/>
              </a:ext>
            </a:extLst>
          </p:cNvPr>
          <p:cNvCxnSpPr>
            <a:cxnSpLocks/>
            <a:stCxn id="217" idx="0"/>
            <a:endCxn id="214" idx="2"/>
          </p:cNvCxnSpPr>
          <p:nvPr/>
        </p:nvCxnSpPr>
        <p:spPr>
          <a:xfrm flipV="1">
            <a:off x="5344531" y="6012756"/>
            <a:ext cx="820874" cy="4663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Ovaal 220">
            <a:extLst>
              <a:ext uri="{FF2B5EF4-FFF2-40B4-BE49-F238E27FC236}">
                <a16:creationId xmlns:a16="http://schemas.microsoft.com/office/drawing/2014/main" id="{40A289B1-E7A4-4D86-A4F6-9EC5AA00A806}"/>
              </a:ext>
            </a:extLst>
          </p:cNvPr>
          <p:cNvSpPr/>
          <p:nvPr/>
        </p:nvSpPr>
        <p:spPr>
          <a:xfrm>
            <a:off x="6585776" y="645163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date_closed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22" name="Rechte verbindingslijn 221">
            <a:extLst>
              <a:ext uri="{FF2B5EF4-FFF2-40B4-BE49-F238E27FC236}">
                <a16:creationId xmlns:a16="http://schemas.microsoft.com/office/drawing/2014/main" id="{F0914435-491D-4899-A20F-2B70FAB2CF48}"/>
              </a:ext>
            </a:extLst>
          </p:cNvPr>
          <p:cNvCxnSpPr>
            <a:cxnSpLocks/>
            <a:stCxn id="214" idx="2"/>
            <a:endCxn id="221" idx="0"/>
          </p:cNvCxnSpPr>
          <p:nvPr/>
        </p:nvCxnSpPr>
        <p:spPr>
          <a:xfrm>
            <a:off x="6165405" y="6012756"/>
            <a:ext cx="852371" cy="4388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Ovaal 224">
            <a:extLst>
              <a:ext uri="{FF2B5EF4-FFF2-40B4-BE49-F238E27FC236}">
                <a16:creationId xmlns:a16="http://schemas.microsoft.com/office/drawing/2014/main" id="{25BC305E-6381-4E62-983B-0E1D33C85B43}"/>
              </a:ext>
            </a:extLst>
          </p:cNvPr>
          <p:cNvSpPr/>
          <p:nvPr/>
        </p:nvSpPr>
        <p:spPr>
          <a:xfrm>
            <a:off x="7017776" y="606615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s_order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26" name="Rechte verbindingslijn 225">
            <a:extLst>
              <a:ext uri="{FF2B5EF4-FFF2-40B4-BE49-F238E27FC236}">
                <a16:creationId xmlns:a16="http://schemas.microsoft.com/office/drawing/2014/main" id="{FBFDEEA3-0CBC-4BD1-8CDE-4E04672E6C76}"/>
              </a:ext>
            </a:extLst>
          </p:cNvPr>
          <p:cNvCxnSpPr>
            <a:cxnSpLocks/>
            <a:stCxn id="225" idx="2"/>
            <a:endCxn id="214" idx="2"/>
          </p:cNvCxnSpPr>
          <p:nvPr/>
        </p:nvCxnSpPr>
        <p:spPr>
          <a:xfrm flipH="1" flipV="1">
            <a:off x="6165405" y="6012756"/>
            <a:ext cx="852371" cy="215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uit 152">
            <a:extLst>
              <a:ext uri="{FF2B5EF4-FFF2-40B4-BE49-F238E27FC236}">
                <a16:creationId xmlns:a16="http://schemas.microsoft.com/office/drawing/2014/main" id="{8013F2F2-A5A1-44FD-93CB-09B47C4DAEFA}"/>
              </a:ext>
            </a:extLst>
          </p:cNvPr>
          <p:cNvSpPr/>
          <p:nvPr/>
        </p:nvSpPr>
        <p:spPr>
          <a:xfrm>
            <a:off x="5111275" y="2013183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5" name="Ruit 154">
            <a:extLst>
              <a:ext uri="{FF2B5EF4-FFF2-40B4-BE49-F238E27FC236}">
                <a16:creationId xmlns:a16="http://schemas.microsoft.com/office/drawing/2014/main" id="{E521EBE5-885D-45D9-A013-688BF3E47E56}"/>
              </a:ext>
            </a:extLst>
          </p:cNvPr>
          <p:cNvSpPr/>
          <p:nvPr/>
        </p:nvSpPr>
        <p:spPr>
          <a:xfrm>
            <a:off x="3844918" y="4587442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7" name="Ruit 156">
            <a:extLst>
              <a:ext uri="{FF2B5EF4-FFF2-40B4-BE49-F238E27FC236}">
                <a16:creationId xmlns:a16="http://schemas.microsoft.com/office/drawing/2014/main" id="{485D4D20-492A-4B3E-B47A-D8A85E7B454C}"/>
              </a:ext>
            </a:extLst>
          </p:cNvPr>
          <p:cNvSpPr/>
          <p:nvPr/>
        </p:nvSpPr>
        <p:spPr>
          <a:xfrm>
            <a:off x="5586507" y="4602156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was </a:t>
            </a:r>
            <a:r>
              <a:rPr lang="nl-NL" sz="800" i="1" dirty="0" err="1">
                <a:solidFill>
                  <a:schemeClr val="tx1"/>
                </a:solidFill>
              </a:rPr>
              <a:t>active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61" name="Rechte verbindingslijn 160">
            <a:extLst>
              <a:ext uri="{FF2B5EF4-FFF2-40B4-BE49-F238E27FC236}">
                <a16:creationId xmlns:a16="http://schemas.microsoft.com/office/drawing/2014/main" id="{3A4FF0AA-3FD2-4932-BDD1-EDD71AA2069C}"/>
              </a:ext>
            </a:extLst>
          </p:cNvPr>
          <p:cNvCxnSpPr>
            <a:cxnSpLocks/>
            <a:stCxn id="153" idx="2"/>
            <a:endCxn id="16" idx="0"/>
          </p:cNvCxnSpPr>
          <p:nvPr/>
        </p:nvCxnSpPr>
        <p:spPr>
          <a:xfrm flipH="1">
            <a:off x="5414509" y="2676743"/>
            <a:ext cx="23911" cy="757563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Rechte verbindingslijn 161">
            <a:extLst>
              <a:ext uri="{FF2B5EF4-FFF2-40B4-BE49-F238E27FC236}">
                <a16:creationId xmlns:a16="http://schemas.microsoft.com/office/drawing/2014/main" id="{711444FA-1160-454D-BB57-2C6721F094B5}"/>
              </a:ext>
            </a:extLst>
          </p:cNvPr>
          <p:cNvCxnSpPr>
            <a:cxnSpLocks/>
            <a:stCxn id="183" idx="2"/>
            <a:endCxn id="153" idx="0"/>
          </p:cNvCxnSpPr>
          <p:nvPr/>
        </p:nvCxnSpPr>
        <p:spPr>
          <a:xfrm>
            <a:off x="5374717" y="1676730"/>
            <a:ext cx="63703" cy="3364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Rechte verbindingslijn 164">
            <a:extLst>
              <a:ext uri="{FF2B5EF4-FFF2-40B4-BE49-F238E27FC236}">
                <a16:creationId xmlns:a16="http://schemas.microsoft.com/office/drawing/2014/main" id="{276D42B8-450A-493F-ACC6-EA309321815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4172063" y="3906679"/>
            <a:ext cx="932340" cy="680763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Rechte verbindingslijn 167">
            <a:extLst>
              <a:ext uri="{FF2B5EF4-FFF2-40B4-BE49-F238E27FC236}">
                <a16:creationId xmlns:a16="http://schemas.microsoft.com/office/drawing/2014/main" id="{EF9AF487-1AEF-47E2-8A2B-D2FA0ED30E10}"/>
              </a:ext>
            </a:extLst>
          </p:cNvPr>
          <p:cNvCxnSpPr>
            <a:cxnSpLocks/>
            <a:stCxn id="155" idx="2"/>
            <a:endCxn id="203" idx="0"/>
          </p:cNvCxnSpPr>
          <p:nvPr/>
        </p:nvCxnSpPr>
        <p:spPr>
          <a:xfrm flipH="1">
            <a:off x="3526342" y="5251002"/>
            <a:ext cx="645721" cy="3218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9F1EF91F-F4A3-46D6-87D4-22537AE8C7F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5538247" y="3904422"/>
            <a:ext cx="375405" cy="697734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F785367C-1FAA-4E8B-BD88-A70483679621}"/>
              </a:ext>
            </a:extLst>
          </p:cNvPr>
          <p:cNvCxnSpPr>
            <a:cxnSpLocks/>
            <a:stCxn id="157" idx="2"/>
            <a:endCxn id="214" idx="0"/>
          </p:cNvCxnSpPr>
          <p:nvPr/>
        </p:nvCxnSpPr>
        <p:spPr>
          <a:xfrm>
            <a:off x="5913652" y="5265716"/>
            <a:ext cx="251753" cy="289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Rechte verbindingslijn 177">
            <a:extLst>
              <a:ext uri="{FF2B5EF4-FFF2-40B4-BE49-F238E27FC236}">
                <a16:creationId xmlns:a16="http://schemas.microsoft.com/office/drawing/2014/main" id="{911D4B16-243F-4B35-8A48-42FEEB28B070}"/>
              </a:ext>
            </a:extLst>
          </p:cNvPr>
          <p:cNvCxnSpPr>
            <a:cxnSpLocks/>
          </p:cNvCxnSpPr>
          <p:nvPr/>
        </p:nvCxnSpPr>
        <p:spPr>
          <a:xfrm>
            <a:off x="5916486" y="3773337"/>
            <a:ext cx="1204800" cy="1040253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Boog 97">
            <a:extLst>
              <a:ext uri="{FF2B5EF4-FFF2-40B4-BE49-F238E27FC236}">
                <a16:creationId xmlns:a16="http://schemas.microsoft.com/office/drawing/2014/main" id="{D79807F1-02F2-44B6-B877-E7184337818E}"/>
              </a:ext>
            </a:extLst>
          </p:cNvPr>
          <p:cNvSpPr/>
          <p:nvPr/>
        </p:nvSpPr>
        <p:spPr>
          <a:xfrm rot="19205236">
            <a:off x="4975203" y="3896217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Boog 100">
            <a:extLst>
              <a:ext uri="{FF2B5EF4-FFF2-40B4-BE49-F238E27FC236}">
                <a16:creationId xmlns:a16="http://schemas.microsoft.com/office/drawing/2014/main" id="{4BCC8F43-2D72-4623-A0F8-56579E16B417}"/>
              </a:ext>
            </a:extLst>
          </p:cNvPr>
          <p:cNvSpPr/>
          <p:nvPr/>
        </p:nvSpPr>
        <p:spPr>
          <a:xfrm rot="16200000">
            <a:off x="5465451" y="3906607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Boog 101">
            <a:extLst>
              <a:ext uri="{FF2B5EF4-FFF2-40B4-BE49-F238E27FC236}">
                <a16:creationId xmlns:a16="http://schemas.microsoft.com/office/drawing/2014/main" id="{CD3FEE17-ECEF-4AAD-A878-6A96B74AA68B}"/>
              </a:ext>
            </a:extLst>
          </p:cNvPr>
          <p:cNvSpPr/>
          <p:nvPr/>
        </p:nvSpPr>
        <p:spPr>
          <a:xfrm rot="5562591">
            <a:off x="5329726" y="3255204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uit 102">
            <a:extLst>
              <a:ext uri="{FF2B5EF4-FFF2-40B4-BE49-F238E27FC236}">
                <a16:creationId xmlns:a16="http://schemas.microsoft.com/office/drawing/2014/main" id="{D7945CAE-7238-4151-9FD6-54FCEDD8A24A}"/>
              </a:ext>
            </a:extLst>
          </p:cNvPr>
          <p:cNvSpPr/>
          <p:nvPr/>
        </p:nvSpPr>
        <p:spPr>
          <a:xfrm>
            <a:off x="3908843" y="4629654"/>
            <a:ext cx="539107" cy="5641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5" name="Ruit 104">
            <a:extLst>
              <a:ext uri="{FF2B5EF4-FFF2-40B4-BE49-F238E27FC236}">
                <a16:creationId xmlns:a16="http://schemas.microsoft.com/office/drawing/2014/main" id="{FF7E545B-AD20-4317-8F15-54260499B5D5}"/>
              </a:ext>
            </a:extLst>
          </p:cNvPr>
          <p:cNvSpPr/>
          <p:nvPr/>
        </p:nvSpPr>
        <p:spPr>
          <a:xfrm>
            <a:off x="5641326" y="4659071"/>
            <a:ext cx="539107" cy="5641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6" name="Ruit 105">
            <a:extLst>
              <a:ext uri="{FF2B5EF4-FFF2-40B4-BE49-F238E27FC236}">
                <a16:creationId xmlns:a16="http://schemas.microsoft.com/office/drawing/2014/main" id="{CE500829-462F-41DB-AA40-E79AC6F8B6AD}"/>
              </a:ext>
            </a:extLst>
          </p:cNvPr>
          <p:cNvSpPr/>
          <p:nvPr/>
        </p:nvSpPr>
        <p:spPr>
          <a:xfrm>
            <a:off x="5167373" y="2063243"/>
            <a:ext cx="539107" cy="5641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1A1B0F9-1DC7-4B94-8A05-55116C6C6D83}"/>
              </a:ext>
            </a:extLst>
          </p:cNvPr>
          <p:cNvSpPr/>
          <p:nvPr/>
        </p:nvSpPr>
        <p:spPr>
          <a:xfrm>
            <a:off x="2988439" y="5607916"/>
            <a:ext cx="1071430" cy="383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hthoek 107">
            <a:extLst>
              <a:ext uri="{FF2B5EF4-FFF2-40B4-BE49-F238E27FC236}">
                <a16:creationId xmlns:a16="http://schemas.microsoft.com/office/drawing/2014/main" id="{13E392CF-6F9C-4352-ADFE-91B012C80129}"/>
              </a:ext>
            </a:extLst>
          </p:cNvPr>
          <p:cNvSpPr/>
          <p:nvPr/>
        </p:nvSpPr>
        <p:spPr>
          <a:xfrm>
            <a:off x="5327560" y="5592633"/>
            <a:ext cx="1652520" cy="383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7EE0935B-B852-4A4A-853E-0E24C78274F6}"/>
              </a:ext>
            </a:extLst>
          </p:cNvPr>
          <p:cNvSpPr/>
          <p:nvPr/>
        </p:nvSpPr>
        <p:spPr>
          <a:xfrm>
            <a:off x="4842297" y="1256607"/>
            <a:ext cx="1053450" cy="383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A45FA914-A478-45C9-98C6-C06E1679DE22}"/>
              </a:ext>
            </a:extLst>
          </p:cNvPr>
          <p:cNvSpPr/>
          <p:nvPr/>
        </p:nvSpPr>
        <p:spPr>
          <a:xfrm>
            <a:off x="1441706" y="5395706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tbllocation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F7EDB2D3-576A-44FE-B925-B74A9956AB1F}"/>
              </a:ext>
            </a:extLst>
          </p:cNvPr>
          <p:cNvCxnSpPr>
            <a:cxnSpLocks/>
            <a:stCxn id="113" idx="5"/>
            <a:endCxn id="111" idx="1"/>
          </p:cNvCxnSpPr>
          <p:nvPr/>
        </p:nvCxnSpPr>
        <p:spPr>
          <a:xfrm>
            <a:off x="890319" y="4870882"/>
            <a:ext cx="551387" cy="753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al 112">
            <a:extLst>
              <a:ext uri="{FF2B5EF4-FFF2-40B4-BE49-F238E27FC236}">
                <a16:creationId xmlns:a16="http://schemas.microsoft.com/office/drawing/2014/main" id="{CD06BEA9-E904-4B9D-9FC6-ED5612EC091C}"/>
              </a:ext>
            </a:extLst>
          </p:cNvPr>
          <p:cNvSpPr/>
          <p:nvPr/>
        </p:nvSpPr>
        <p:spPr>
          <a:xfrm>
            <a:off x="152849" y="459433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location_id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114" name="Ovaal 113">
            <a:extLst>
              <a:ext uri="{FF2B5EF4-FFF2-40B4-BE49-F238E27FC236}">
                <a16:creationId xmlns:a16="http://schemas.microsoft.com/office/drawing/2014/main" id="{FC8F3AA4-DA84-4FAC-A02D-CF6C9B24FC96}"/>
              </a:ext>
            </a:extLst>
          </p:cNvPr>
          <p:cNvSpPr/>
          <p:nvPr/>
        </p:nvSpPr>
        <p:spPr>
          <a:xfrm>
            <a:off x="180652" y="545020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created_date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15" name="Ovaal 114">
            <a:extLst>
              <a:ext uri="{FF2B5EF4-FFF2-40B4-BE49-F238E27FC236}">
                <a16:creationId xmlns:a16="http://schemas.microsoft.com/office/drawing/2014/main" id="{34B6E976-939A-40D9-B6F9-897A65AC950B}"/>
              </a:ext>
            </a:extLst>
          </p:cNvPr>
          <p:cNvSpPr/>
          <p:nvPr/>
        </p:nvSpPr>
        <p:spPr>
          <a:xfrm>
            <a:off x="152849" y="502046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postal_code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16" name="Ovaal 115">
            <a:extLst>
              <a:ext uri="{FF2B5EF4-FFF2-40B4-BE49-F238E27FC236}">
                <a16:creationId xmlns:a16="http://schemas.microsoft.com/office/drawing/2014/main" id="{96BDBF94-EF60-42D0-9C76-AFB8B00FA3AA}"/>
              </a:ext>
            </a:extLst>
          </p:cNvPr>
          <p:cNvSpPr/>
          <p:nvPr/>
        </p:nvSpPr>
        <p:spPr>
          <a:xfrm>
            <a:off x="144180" y="423378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country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17" name="Rechte verbindingslijn 116">
            <a:extLst>
              <a:ext uri="{FF2B5EF4-FFF2-40B4-BE49-F238E27FC236}">
                <a16:creationId xmlns:a16="http://schemas.microsoft.com/office/drawing/2014/main" id="{A21FB98F-5D39-42D4-A2D3-B35C20B70DCC}"/>
              </a:ext>
            </a:extLst>
          </p:cNvPr>
          <p:cNvCxnSpPr>
            <a:cxnSpLocks/>
            <a:stCxn id="116" idx="5"/>
          </p:cNvCxnSpPr>
          <p:nvPr/>
        </p:nvCxnSpPr>
        <p:spPr>
          <a:xfrm>
            <a:off x="881650" y="4510333"/>
            <a:ext cx="692626" cy="8853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F6B7BF00-CBD1-4E7A-993C-B8352C46BAA7}"/>
              </a:ext>
            </a:extLst>
          </p:cNvPr>
          <p:cNvCxnSpPr>
            <a:cxnSpLocks/>
            <a:stCxn id="122" idx="7"/>
            <a:endCxn id="111" idx="1"/>
          </p:cNvCxnSpPr>
          <p:nvPr/>
        </p:nvCxnSpPr>
        <p:spPr>
          <a:xfrm flipV="1">
            <a:off x="922379" y="5624307"/>
            <a:ext cx="519327" cy="2639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Rechte verbindingslijn 118">
            <a:extLst>
              <a:ext uri="{FF2B5EF4-FFF2-40B4-BE49-F238E27FC236}">
                <a16:creationId xmlns:a16="http://schemas.microsoft.com/office/drawing/2014/main" id="{D6CF0C11-905C-4A79-872C-619E3DE00777}"/>
              </a:ext>
            </a:extLst>
          </p:cNvPr>
          <p:cNvCxnSpPr>
            <a:cxnSpLocks/>
            <a:stCxn id="115" idx="6"/>
            <a:endCxn id="111" idx="1"/>
          </p:cNvCxnSpPr>
          <p:nvPr/>
        </p:nvCxnSpPr>
        <p:spPr>
          <a:xfrm>
            <a:off x="1016849" y="5182468"/>
            <a:ext cx="424857" cy="441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B3779B52-141A-453B-944F-056DF48413DC}"/>
              </a:ext>
            </a:extLst>
          </p:cNvPr>
          <p:cNvCxnSpPr>
            <a:cxnSpLocks/>
            <a:stCxn id="114" idx="6"/>
            <a:endCxn id="111" idx="1"/>
          </p:cNvCxnSpPr>
          <p:nvPr/>
        </p:nvCxnSpPr>
        <p:spPr>
          <a:xfrm>
            <a:off x="1044652" y="5612204"/>
            <a:ext cx="397054" cy="121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al 120">
            <a:extLst>
              <a:ext uri="{FF2B5EF4-FFF2-40B4-BE49-F238E27FC236}">
                <a16:creationId xmlns:a16="http://schemas.microsoft.com/office/drawing/2014/main" id="{36E877FE-E755-471B-BAAD-130C0E45E4DC}"/>
              </a:ext>
            </a:extLst>
          </p:cNvPr>
          <p:cNvSpPr/>
          <p:nvPr/>
        </p:nvSpPr>
        <p:spPr>
          <a:xfrm>
            <a:off x="144180" y="384650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geodata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22" name="Ovaal 121">
            <a:extLst>
              <a:ext uri="{FF2B5EF4-FFF2-40B4-BE49-F238E27FC236}">
                <a16:creationId xmlns:a16="http://schemas.microsoft.com/office/drawing/2014/main" id="{2823D199-54C6-4D28-97E9-1209E2034F9B}"/>
              </a:ext>
            </a:extLst>
          </p:cNvPr>
          <p:cNvSpPr/>
          <p:nvPr/>
        </p:nvSpPr>
        <p:spPr>
          <a:xfrm>
            <a:off x="184909" y="584081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user_id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23" name="Ovaal 122">
            <a:extLst>
              <a:ext uri="{FF2B5EF4-FFF2-40B4-BE49-F238E27FC236}">
                <a16:creationId xmlns:a16="http://schemas.microsoft.com/office/drawing/2014/main" id="{0FF829E5-1226-4C20-AEA2-8685FACAA341}"/>
              </a:ext>
            </a:extLst>
          </p:cNvPr>
          <p:cNvSpPr/>
          <p:nvPr/>
        </p:nvSpPr>
        <p:spPr>
          <a:xfrm>
            <a:off x="168173" y="624710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modified_date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DCD63597-1286-4221-8F03-CC7E0B208258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1008180" y="4008503"/>
            <a:ext cx="669791" cy="1387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23301BCA-FCD2-4895-A67E-AAE0EAC72794}"/>
              </a:ext>
            </a:extLst>
          </p:cNvPr>
          <p:cNvCxnSpPr>
            <a:cxnSpLocks/>
            <a:stCxn id="123" idx="6"/>
            <a:endCxn id="111" idx="1"/>
          </p:cNvCxnSpPr>
          <p:nvPr/>
        </p:nvCxnSpPr>
        <p:spPr>
          <a:xfrm flipV="1">
            <a:off x="1032173" y="5624307"/>
            <a:ext cx="409533" cy="7847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uit 125">
            <a:extLst>
              <a:ext uri="{FF2B5EF4-FFF2-40B4-BE49-F238E27FC236}">
                <a16:creationId xmlns:a16="http://schemas.microsoft.com/office/drawing/2014/main" id="{B4B46391-E4CB-4848-B7F5-EAD6AB679E70}"/>
              </a:ext>
            </a:extLst>
          </p:cNvPr>
          <p:cNvSpPr/>
          <p:nvPr/>
        </p:nvSpPr>
        <p:spPr>
          <a:xfrm>
            <a:off x="2513845" y="4603732"/>
            <a:ext cx="730530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Is </a:t>
            </a:r>
            <a:r>
              <a:rPr lang="nl-NL" sz="800" i="1" dirty="0" err="1">
                <a:solidFill>
                  <a:schemeClr val="tx1"/>
                </a:solidFill>
              </a:rPr>
              <a:t>located</a:t>
            </a:r>
            <a:r>
              <a:rPr lang="nl-NL" sz="800" i="1" dirty="0">
                <a:solidFill>
                  <a:schemeClr val="tx1"/>
                </a:solidFill>
              </a:rPr>
              <a:t> at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27" name="Rechte verbindingslijn 126">
            <a:extLst>
              <a:ext uri="{FF2B5EF4-FFF2-40B4-BE49-F238E27FC236}">
                <a16:creationId xmlns:a16="http://schemas.microsoft.com/office/drawing/2014/main" id="{68D594FF-D051-4672-B23A-B48D0CC6C72F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2879110" y="3891507"/>
            <a:ext cx="2063324" cy="712225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0A3A81BB-4522-4642-83B7-A7C61515DF59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2445661" y="5267292"/>
            <a:ext cx="433449" cy="228601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hthoek 129">
            <a:extLst>
              <a:ext uri="{FF2B5EF4-FFF2-40B4-BE49-F238E27FC236}">
                <a16:creationId xmlns:a16="http://schemas.microsoft.com/office/drawing/2014/main" id="{BC72C053-9443-4B9E-BB94-E8F090CDF9B6}"/>
              </a:ext>
            </a:extLst>
          </p:cNvPr>
          <p:cNvSpPr/>
          <p:nvPr/>
        </p:nvSpPr>
        <p:spPr>
          <a:xfrm>
            <a:off x="1314737" y="2318047"/>
            <a:ext cx="1492032" cy="356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Municipalities_NL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131" name="Ovaal 130">
            <a:extLst>
              <a:ext uri="{FF2B5EF4-FFF2-40B4-BE49-F238E27FC236}">
                <a16:creationId xmlns:a16="http://schemas.microsoft.com/office/drawing/2014/main" id="{4B2C86CF-9D45-4CE7-99AC-8FB166E2F732}"/>
              </a:ext>
            </a:extLst>
          </p:cNvPr>
          <p:cNvSpPr/>
          <p:nvPr/>
        </p:nvSpPr>
        <p:spPr>
          <a:xfrm>
            <a:off x="199638" y="1898862"/>
            <a:ext cx="982556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gml_id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32" name="Ovaal 131">
            <a:extLst>
              <a:ext uri="{FF2B5EF4-FFF2-40B4-BE49-F238E27FC236}">
                <a16:creationId xmlns:a16="http://schemas.microsoft.com/office/drawing/2014/main" id="{D77E1A68-C2CA-4421-8319-05DBF9046E84}"/>
              </a:ext>
            </a:extLst>
          </p:cNvPr>
          <p:cNvSpPr/>
          <p:nvPr/>
        </p:nvSpPr>
        <p:spPr>
          <a:xfrm>
            <a:off x="240367" y="233262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Code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33" name="Ovaal 132">
            <a:extLst>
              <a:ext uri="{FF2B5EF4-FFF2-40B4-BE49-F238E27FC236}">
                <a16:creationId xmlns:a16="http://schemas.microsoft.com/office/drawing/2014/main" id="{04A8C78D-7536-4934-8555-494914C72FC1}"/>
              </a:ext>
            </a:extLst>
          </p:cNvPr>
          <p:cNvSpPr/>
          <p:nvPr/>
        </p:nvSpPr>
        <p:spPr>
          <a:xfrm>
            <a:off x="1196753" y="172974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gemeentena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34" name="Ovaal 133">
            <a:extLst>
              <a:ext uri="{FF2B5EF4-FFF2-40B4-BE49-F238E27FC236}">
                <a16:creationId xmlns:a16="http://schemas.microsoft.com/office/drawing/2014/main" id="{63FDEF66-CD6F-4937-9F5B-10694BF621A2}"/>
              </a:ext>
            </a:extLst>
          </p:cNvPr>
          <p:cNvSpPr/>
          <p:nvPr/>
        </p:nvSpPr>
        <p:spPr>
          <a:xfrm>
            <a:off x="2135905" y="177247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dirty="0" err="1">
                <a:solidFill>
                  <a:schemeClr val="tx1"/>
                </a:solidFill>
              </a:rPr>
              <a:t>geom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35" name="Rechte verbindingslijn 134">
            <a:extLst>
              <a:ext uri="{FF2B5EF4-FFF2-40B4-BE49-F238E27FC236}">
                <a16:creationId xmlns:a16="http://schemas.microsoft.com/office/drawing/2014/main" id="{44A6735F-58EB-46FC-A144-5B5E8588DAFE}"/>
              </a:ext>
            </a:extLst>
          </p:cNvPr>
          <p:cNvCxnSpPr>
            <a:cxnSpLocks/>
            <a:stCxn id="131" idx="6"/>
            <a:endCxn id="130" idx="1"/>
          </p:cNvCxnSpPr>
          <p:nvPr/>
        </p:nvCxnSpPr>
        <p:spPr>
          <a:xfrm>
            <a:off x="1182194" y="2060862"/>
            <a:ext cx="132543" cy="435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F6C99FE4-CE5F-4BC1-A779-1072FE4D39C7}"/>
              </a:ext>
            </a:extLst>
          </p:cNvPr>
          <p:cNvCxnSpPr>
            <a:cxnSpLocks/>
            <a:stCxn id="132" idx="6"/>
            <a:endCxn id="130" idx="1"/>
          </p:cNvCxnSpPr>
          <p:nvPr/>
        </p:nvCxnSpPr>
        <p:spPr>
          <a:xfrm>
            <a:off x="1104367" y="2494625"/>
            <a:ext cx="210370" cy="19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Rechte verbindingslijn 136">
            <a:extLst>
              <a:ext uri="{FF2B5EF4-FFF2-40B4-BE49-F238E27FC236}">
                <a16:creationId xmlns:a16="http://schemas.microsoft.com/office/drawing/2014/main" id="{F9A63424-439B-4D37-9127-293F14A8467D}"/>
              </a:ext>
            </a:extLst>
          </p:cNvPr>
          <p:cNvCxnSpPr>
            <a:cxnSpLocks/>
            <a:stCxn id="133" idx="4"/>
            <a:endCxn id="130" idx="0"/>
          </p:cNvCxnSpPr>
          <p:nvPr/>
        </p:nvCxnSpPr>
        <p:spPr>
          <a:xfrm>
            <a:off x="1628753" y="2053747"/>
            <a:ext cx="432000" cy="2643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3F4A4F20-37AD-4B79-80A6-927F470B4E70}"/>
              </a:ext>
            </a:extLst>
          </p:cNvPr>
          <p:cNvCxnSpPr>
            <a:cxnSpLocks/>
            <a:stCxn id="134" idx="3"/>
            <a:endCxn id="130" idx="0"/>
          </p:cNvCxnSpPr>
          <p:nvPr/>
        </p:nvCxnSpPr>
        <p:spPr>
          <a:xfrm flipH="1">
            <a:off x="2060753" y="2049028"/>
            <a:ext cx="201682" cy="2690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Rechte verbindingslijn 138">
            <a:extLst>
              <a:ext uri="{FF2B5EF4-FFF2-40B4-BE49-F238E27FC236}">
                <a16:creationId xmlns:a16="http://schemas.microsoft.com/office/drawing/2014/main" id="{8FE4FB78-5032-4CB3-9DFC-4A0F4A7688BA}"/>
              </a:ext>
            </a:extLst>
          </p:cNvPr>
          <p:cNvCxnSpPr>
            <a:cxnSpLocks/>
            <a:stCxn id="140" idx="2"/>
            <a:endCxn id="111" idx="0"/>
          </p:cNvCxnSpPr>
          <p:nvPr/>
        </p:nvCxnSpPr>
        <p:spPr>
          <a:xfrm>
            <a:off x="1862385" y="4300682"/>
            <a:ext cx="81299" cy="10950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uit 139">
            <a:extLst>
              <a:ext uri="{FF2B5EF4-FFF2-40B4-BE49-F238E27FC236}">
                <a16:creationId xmlns:a16="http://schemas.microsoft.com/office/drawing/2014/main" id="{4B3E9EDD-ACD8-416E-865F-63A025343A1B}"/>
              </a:ext>
            </a:extLst>
          </p:cNvPr>
          <p:cNvSpPr/>
          <p:nvPr/>
        </p:nvSpPr>
        <p:spPr>
          <a:xfrm>
            <a:off x="1535240" y="3637122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 err="1">
                <a:solidFill>
                  <a:schemeClr val="tx1"/>
                </a:solidFill>
              </a:rPr>
              <a:t>contains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41" name="Rechte verbindingslijn 140">
            <a:extLst>
              <a:ext uri="{FF2B5EF4-FFF2-40B4-BE49-F238E27FC236}">
                <a16:creationId xmlns:a16="http://schemas.microsoft.com/office/drawing/2014/main" id="{608DCC1B-4531-425B-B4C5-8172965CED91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1862385" y="2693880"/>
            <a:ext cx="123395" cy="943242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Boog 142">
            <a:extLst>
              <a:ext uri="{FF2B5EF4-FFF2-40B4-BE49-F238E27FC236}">
                <a16:creationId xmlns:a16="http://schemas.microsoft.com/office/drawing/2014/main" id="{A5E63E54-28F7-4725-8B70-484F9DFE7D2A}"/>
              </a:ext>
            </a:extLst>
          </p:cNvPr>
          <p:cNvSpPr/>
          <p:nvPr/>
        </p:nvSpPr>
        <p:spPr>
          <a:xfrm rot="9087512">
            <a:off x="2462122" y="5363052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Boog 144">
            <a:extLst>
              <a:ext uri="{FF2B5EF4-FFF2-40B4-BE49-F238E27FC236}">
                <a16:creationId xmlns:a16="http://schemas.microsoft.com/office/drawing/2014/main" id="{4E0A0150-66E8-410A-95D9-BAF2D732612A}"/>
              </a:ext>
            </a:extLst>
          </p:cNvPr>
          <p:cNvSpPr/>
          <p:nvPr/>
        </p:nvSpPr>
        <p:spPr>
          <a:xfrm rot="16200000">
            <a:off x="1898546" y="2688138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hthoek 145">
            <a:extLst>
              <a:ext uri="{FF2B5EF4-FFF2-40B4-BE49-F238E27FC236}">
                <a16:creationId xmlns:a16="http://schemas.microsoft.com/office/drawing/2014/main" id="{0A55905F-D8DD-4359-B052-435932808992}"/>
              </a:ext>
            </a:extLst>
          </p:cNvPr>
          <p:cNvSpPr/>
          <p:nvPr/>
        </p:nvSpPr>
        <p:spPr>
          <a:xfrm>
            <a:off x="9363909" y="5072474"/>
            <a:ext cx="1300690" cy="491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tblprogramme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147" name="Rechte verbindingslijn 146">
            <a:extLst>
              <a:ext uri="{FF2B5EF4-FFF2-40B4-BE49-F238E27FC236}">
                <a16:creationId xmlns:a16="http://schemas.microsoft.com/office/drawing/2014/main" id="{B6EF6A4B-93CE-474F-98AF-5C0CD4A2D8F3}"/>
              </a:ext>
            </a:extLst>
          </p:cNvPr>
          <p:cNvCxnSpPr>
            <a:cxnSpLocks/>
            <a:stCxn id="148" idx="0"/>
            <a:endCxn id="146" idx="2"/>
          </p:cNvCxnSpPr>
          <p:nvPr/>
        </p:nvCxnSpPr>
        <p:spPr>
          <a:xfrm flipV="1">
            <a:off x="10005389" y="5564129"/>
            <a:ext cx="8865" cy="6829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Ovaal 147">
            <a:extLst>
              <a:ext uri="{FF2B5EF4-FFF2-40B4-BE49-F238E27FC236}">
                <a16:creationId xmlns:a16="http://schemas.microsoft.com/office/drawing/2014/main" id="{2ED629C8-BBB3-4D46-9265-951D21525CDF}"/>
              </a:ext>
            </a:extLst>
          </p:cNvPr>
          <p:cNvSpPr/>
          <p:nvPr/>
        </p:nvSpPr>
        <p:spPr>
          <a:xfrm>
            <a:off x="9573389" y="624710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first_sound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149" name="Ovaal 148">
            <a:extLst>
              <a:ext uri="{FF2B5EF4-FFF2-40B4-BE49-F238E27FC236}">
                <a16:creationId xmlns:a16="http://schemas.microsoft.com/office/drawing/2014/main" id="{19AB97B2-A9DD-4BED-8212-DE4EC635463C}"/>
              </a:ext>
            </a:extLst>
          </p:cNvPr>
          <p:cNvSpPr/>
          <p:nvPr/>
        </p:nvSpPr>
        <p:spPr>
          <a:xfrm>
            <a:off x="11357470" y="544591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programme_infoa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0" name="Ovaal 149">
            <a:extLst>
              <a:ext uri="{FF2B5EF4-FFF2-40B4-BE49-F238E27FC236}">
                <a16:creationId xmlns:a16="http://schemas.microsoft.com/office/drawing/2014/main" id="{AA3980C9-FF19-43E4-8992-83F271E86E83}"/>
              </a:ext>
            </a:extLst>
          </p:cNvPr>
          <p:cNvSpPr/>
          <p:nvPr/>
        </p:nvSpPr>
        <p:spPr>
          <a:xfrm>
            <a:off x="10105395" y="589313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programme_title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1" name="Ovaal 150">
            <a:extLst>
              <a:ext uri="{FF2B5EF4-FFF2-40B4-BE49-F238E27FC236}">
                <a16:creationId xmlns:a16="http://schemas.microsoft.com/office/drawing/2014/main" id="{0467AE6F-CA35-4AD7-AFB6-DD5DF6F96EEE}"/>
              </a:ext>
            </a:extLst>
          </p:cNvPr>
          <p:cNvSpPr/>
          <p:nvPr/>
        </p:nvSpPr>
        <p:spPr>
          <a:xfrm>
            <a:off x="8593388" y="554577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created_date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2" name="Ovaal 151">
            <a:extLst>
              <a:ext uri="{FF2B5EF4-FFF2-40B4-BE49-F238E27FC236}">
                <a16:creationId xmlns:a16="http://schemas.microsoft.com/office/drawing/2014/main" id="{DF67DFB9-1363-44EF-8F5C-B87D65DD1FD9}"/>
              </a:ext>
            </a:extLst>
          </p:cNvPr>
          <p:cNvSpPr/>
          <p:nvPr/>
        </p:nvSpPr>
        <p:spPr>
          <a:xfrm>
            <a:off x="8421976" y="435912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154" name="Ovaal 153">
            <a:extLst>
              <a:ext uri="{FF2B5EF4-FFF2-40B4-BE49-F238E27FC236}">
                <a16:creationId xmlns:a16="http://schemas.microsoft.com/office/drawing/2014/main" id="{3BC359AC-E4D8-4447-BAA1-CB8342773C65}"/>
              </a:ext>
            </a:extLst>
          </p:cNvPr>
          <p:cNvSpPr/>
          <p:nvPr/>
        </p:nvSpPr>
        <p:spPr>
          <a:xfrm>
            <a:off x="11350876" y="507541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programme_bookkeeping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6" name="Ovaal 155">
            <a:extLst>
              <a:ext uri="{FF2B5EF4-FFF2-40B4-BE49-F238E27FC236}">
                <a16:creationId xmlns:a16="http://schemas.microsoft.com/office/drawing/2014/main" id="{830AB2FC-C982-416E-95BE-F2AE79255C4A}"/>
              </a:ext>
            </a:extLst>
          </p:cNvPr>
          <p:cNvSpPr/>
          <p:nvPr/>
        </p:nvSpPr>
        <p:spPr>
          <a:xfrm>
            <a:off x="10911056" y="468312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programme_date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9" name="Ovaal 158">
            <a:extLst>
              <a:ext uri="{FF2B5EF4-FFF2-40B4-BE49-F238E27FC236}">
                <a16:creationId xmlns:a16="http://schemas.microsoft.com/office/drawing/2014/main" id="{E52275A8-B637-455C-917D-00976E724ACC}"/>
              </a:ext>
            </a:extLst>
          </p:cNvPr>
          <p:cNvSpPr/>
          <p:nvPr/>
        </p:nvSpPr>
        <p:spPr>
          <a:xfrm>
            <a:off x="10911056" y="4271099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user_id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60" name="Rechte verbindingslijn 159">
            <a:extLst>
              <a:ext uri="{FF2B5EF4-FFF2-40B4-BE49-F238E27FC236}">
                <a16:creationId xmlns:a16="http://schemas.microsoft.com/office/drawing/2014/main" id="{CA7CE249-4F7D-4DDA-9D29-397C6BAB339E}"/>
              </a:ext>
            </a:extLst>
          </p:cNvPr>
          <p:cNvCxnSpPr>
            <a:cxnSpLocks/>
            <a:stCxn id="152" idx="4"/>
          </p:cNvCxnSpPr>
          <p:nvPr/>
        </p:nvCxnSpPr>
        <p:spPr>
          <a:xfrm>
            <a:off x="8853976" y="4683121"/>
            <a:ext cx="881845" cy="382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Rechte verbindingslijn 162">
            <a:extLst>
              <a:ext uri="{FF2B5EF4-FFF2-40B4-BE49-F238E27FC236}">
                <a16:creationId xmlns:a16="http://schemas.microsoft.com/office/drawing/2014/main" id="{BB122FB1-11AD-4E82-A438-8CC2B3F9E1C6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9457388" y="5564129"/>
            <a:ext cx="556866" cy="1191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Rechte verbindingslijn 163">
            <a:extLst>
              <a:ext uri="{FF2B5EF4-FFF2-40B4-BE49-F238E27FC236}">
                <a16:creationId xmlns:a16="http://schemas.microsoft.com/office/drawing/2014/main" id="{C303CFB8-1FA8-47BF-A721-DF31ECE6013B}"/>
              </a:ext>
            </a:extLst>
          </p:cNvPr>
          <p:cNvCxnSpPr>
            <a:cxnSpLocks/>
            <a:stCxn id="159" idx="3"/>
            <a:endCxn id="146" idx="3"/>
          </p:cNvCxnSpPr>
          <p:nvPr/>
        </p:nvCxnSpPr>
        <p:spPr>
          <a:xfrm flipH="1">
            <a:off x="10664599" y="4547650"/>
            <a:ext cx="372987" cy="7706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Rechte verbindingslijn 165">
            <a:extLst>
              <a:ext uri="{FF2B5EF4-FFF2-40B4-BE49-F238E27FC236}">
                <a16:creationId xmlns:a16="http://schemas.microsoft.com/office/drawing/2014/main" id="{C7A78DB4-AFC1-49C3-9F16-6884BA05EB15}"/>
              </a:ext>
            </a:extLst>
          </p:cNvPr>
          <p:cNvCxnSpPr>
            <a:cxnSpLocks/>
            <a:stCxn id="156" idx="3"/>
            <a:endCxn id="146" idx="3"/>
          </p:cNvCxnSpPr>
          <p:nvPr/>
        </p:nvCxnSpPr>
        <p:spPr>
          <a:xfrm flipH="1">
            <a:off x="10664599" y="4959672"/>
            <a:ext cx="372987" cy="3586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Rechte verbindingslijn 166">
            <a:extLst>
              <a:ext uri="{FF2B5EF4-FFF2-40B4-BE49-F238E27FC236}">
                <a16:creationId xmlns:a16="http://schemas.microsoft.com/office/drawing/2014/main" id="{446A870D-9E0A-472F-95B0-4F343368642A}"/>
              </a:ext>
            </a:extLst>
          </p:cNvPr>
          <p:cNvCxnSpPr>
            <a:cxnSpLocks/>
            <a:stCxn id="150" idx="0"/>
            <a:endCxn id="146" idx="2"/>
          </p:cNvCxnSpPr>
          <p:nvPr/>
        </p:nvCxnSpPr>
        <p:spPr>
          <a:xfrm flipH="1" flipV="1">
            <a:off x="10014254" y="5564129"/>
            <a:ext cx="523141" cy="329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Rechte verbindingslijn 168">
            <a:extLst>
              <a:ext uri="{FF2B5EF4-FFF2-40B4-BE49-F238E27FC236}">
                <a16:creationId xmlns:a16="http://schemas.microsoft.com/office/drawing/2014/main" id="{A487C531-686B-4C2D-816A-1FDEC2C6AE0D}"/>
              </a:ext>
            </a:extLst>
          </p:cNvPr>
          <p:cNvCxnSpPr>
            <a:cxnSpLocks/>
            <a:stCxn id="149" idx="2"/>
            <a:endCxn id="146" idx="3"/>
          </p:cNvCxnSpPr>
          <p:nvPr/>
        </p:nvCxnSpPr>
        <p:spPr>
          <a:xfrm flipH="1" flipV="1">
            <a:off x="10664599" y="5318302"/>
            <a:ext cx="692871" cy="2896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Rechte verbindingslijn 169">
            <a:extLst>
              <a:ext uri="{FF2B5EF4-FFF2-40B4-BE49-F238E27FC236}">
                <a16:creationId xmlns:a16="http://schemas.microsoft.com/office/drawing/2014/main" id="{DBAD0655-3813-45FB-A274-BBBFE2AF128F}"/>
              </a:ext>
            </a:extLst>
          </p:cNvPr>
          <p:cNvCxnSpPr>
            <a:cxnSpLocks/>
            <a:stCxn id="154" idx="1"/>
            <a:endCxn id="146" idx="3"/>
          </p:cNvCxnSpPr>
          <p:nvPr/>
        </p:nvCxnSpPr>
        <p:spPr>
          <a:xfrm flipH="1">
            <a:off x="10664599" y="5122860"/>
            <a:ext cx="812807" cy="1954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Ovaal 170">
            <a:extLst>
              <a:ext uri="{FF2B5EF4-FFF2-40B4-BE49-F238E27FC236}">
                <a16:creationId xmlns:a16="http://schemas.microsoft.com/office/drawing/2014/main" id="{43F04B81-40A5-4AFB-9824-827EFB8C202C}"/>
              </a:ext>
            </a:extLst>
          </p:cNvPr>
          <p:cNvSpPr/>
          <p:nvPr/>
        </p:nvSpPr>
        <p:spPr>
          <a:xfrm>
            <a:off x="8850648" y="399220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editorial_comment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72" name="Ovaal 171">
            <a:extLst>
              <a:ext uri="{FF2B5EF4-FFF2-40B4-BE49-F238E27FC236}">
                <a16:creationId xmlns:a16="http://schemas.microsoft.com/office/drawing/2014/main" id="{E1F91FB4-FC99-4C7C-A809-638B8D69B679}"/>
              </a:ext>
            </a:extLst>
          </p:cNvPr>
          <p:cNvSpPr/>
          <p:nvPr/>
        </p:nvSpPr>
        <p:spPr>
          <a:xfrm>
            <a:off x="11357470" y="582820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programme_provenance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74" name="Ovaal 173">
            <a:extLst>
              <a:ext uri="{FF2B5EF4-FFF2-40B4-BE49-F238E27FC236}">
                <a16:creationId xmlns:a16="http://schemas.microsoft.com/office/drawing/2014/main" id="{8F295D1C-2588-4BB7-A3B6-ACCB1881CA30}"/>
              </a:ext>
            </a:extLst>
          </p:cNvPr>
          <p:cNvSpPr/>
          <p:nvPr/>
        </p:nvSpPr>
        <p:spPr>
          <a:xfrm>
            <a:off x="10814634" y="615874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accommodation_info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76" name="Ovaal 175">
            <a:extLst>
              <a:ext uri="{FF2B5EF4-FFF2-40B4-BE49-F238E27FC236}">
                <a16:creationId xmlns:a16="http://schemas.microsoft.com/office/drawing/2014/main" id="{66C7A12E-F5DA-4DB4-8CD7-449B1C2076DD}"/>
              </a:ext>
            </a:extLst>
          </p:cNvPr>
          <p:cNvSpPr/>
          <p:nvPr/>
        </p:nvSpPr>
        <p:spPr>
          <a:xfrm>
            <a:off x="10450846" y="395541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modified_date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77" name="Ovaal 176">
            <a:extLst>
              <a:ext uri="{FF2B5EF4-FFF2-40B4-BE49-F238E27FC236}">
                <a16:creationId xmlns:a16="http://schemas.microsoft.com/office/drawing/2014/main" id="{BBB662AB-42B0-458F-B0C7-93E71AA3745E}"/>
              </a:ext>
            </a:extLst>
          </p:cNvPr>
          <p:cNvSpPr/>
          <p:nvPr/>
        </p:nvSpPr>
        <p:spPr>
          <a:xfrm>
            <a:off x="8985463" y="589543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programme_id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179" name="Rechte verbindingslijn 178">
            <a:extLst>
              <a:ext uri="{FF2B5EF4-FFF2-40B4-BE49-F238E27FC236}">
                <a16:creationId xmlns:a16="http://schemas.microsoft.com/office/drawing/2014/main" id="{626BEDB8-9167-4ED7-BE68-53A4F9FF236D}"/>
              </a:ext>
            </a:extLst>
          </p:cNvPr>
          <p:cNvCxnSpPr>
            <a:cxnSpLocks/>
            <a:stCxn id="177" idx="7"/>
            <a:endCxn id="146" idx="2"/>
          </p:cNvCxnSpPr>
          <p:nvPr/>
        </p:nvCxnSpPr>
        <p:spPr>
          <a:xfrm flipV="1">
            <a:off x="9722933" y="5564129"/>
            <a:ext cx="291321" cy="3787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Rechte verbindingslijn 179">
            <a:extLst>
              <a:ext uri="{FF2B5EF4-FFF2-40B4-BE49-F238E27FC236}">
                <a16:creationId xmlns:a16="http://schemas.microsoft.com/office/drawing/2014/main" id="{8FBC9BF4-4461-4051-82B9-7A99AECB1F25}"/>
              </a:ext>
            </a:extLst>
          </p:cNvPr>
          <p:cNvCxnSpPr>
            <a:cxnSpLocks/>
            <a:stCxn id="174" idx="0"/>
            <a:endCxn id="146" idx="3"/>
          </p:cNvCxnSpPr>
          <p:nvPr/>
        </p:nvCxnSpPr>
        <p:spPr>
          <a:xfrm flipH="1" flipV="1">
            <a:off x="10664599" y="5318302"/>
            <a:ext cx="582035" cy="8404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Rechte verbindingslijn 180">
            <a:extLst>
              <a:ext uri="{FF2B5EF4-FFF2-40B4-BE49-F238E27FC236}">
                <a16:creationId xmlns:a16="http://schemas.microsoft.com/office/drawing/2014/main" id="{AA3C96EC-7DF8-432D-86F3-D297D80C9843}"/>
              </a:ext>
            </a:extLst>
          </p:cNvPr>
          <p:cNvCxnSpPr>
            <a:cxnSpLocks/>
            <a:stCxn id="146" idx="3"/>
            <a:endCxn id="172" idx="1"/>
          </p:cNvCxnSpPr>
          <p:nvPr/>
        </p:nvCxnSpPr>
        <p:spPr>
          <a:xfrm>
            <a:off x="10664599" y="5318302"/>
            <a:ext cx="819401" cy="5573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Rechte verbindingslijn 185">
            <a:extLst>
              <a:ext uri="{FF2B5EF4-FFF2-40B4-BE49-F238E27FC236}">
                <a16:creationId xmlns:a16="http://schemas.microsoft.com/office/drawing/2014/main" id="{2B933B1B-C071-4923-922B-669F827CFF3C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9282648" y="4316208"/>
            <a:ext cx="460210" cy="7562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Rechte verbindingslijn 189">
            <a:extLst>
              <a:ext uri="{FF2B5EF4-FFF2-40B4-BE49-F238E27FC236}">
                <a16:creationId xmlns:a16="http://schemas.microsoft.com/office/drawing/2014/main" id="{F3DBBA84-AF24-4217-B11B-D10CBFD90B1B}"/>
              </a:ext>
            </a:extLst>
          </p:cNvPr>
          <p:cNvCxnSpPr>
            <a:cxnSpLocks/>
            <a:stCxn id="176" idx="4"/>
            <a:endCxn id="146" idx="3"/>
          </p:cNvCxnSpPr>
          <p:nvPr/>
        </p:nvCxnSpPr>
        <p:spPr>
          <a:xfrm flipH="1">
            <a:off x="10664599" y="4279418"/>
            <a:ext cx="218247" cy="1038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uit 191">
            <a:extLst>
              <a:ext uri="{FF2B5EF4-FFF2-40B4-BE49-F238E27FC236}">
                <a16:creationId xmlns:a16="http://schemas.microsoft.com/office/drawing/2014/main" id="{716C5D87-E268-45A1-970F-045EE11F343F}"/>
              </a:ext>
            </a:extLst>
          </p:cNvPr>
          <p:cNvSpPr/>
          <p:nvPr/>
        </p:nvSpPr>
        <p:spPr>
          <a:xfrm>
            <a:off x="7121286" y="4481810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94" name="Rechte verbindingslijn 193">
            <a:extLst>
              <a:ext uri="{FF2B5EF4-FFF2-40B4-BE49-F238E27FC236}">
                <a16:creationId xmlns:a16="http://schemas.microsoft.com/office/drawing/2014/main" id="{A196FC5F-F6D4-40B9-9C5D-610C07E06B05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916486" y="3773337"/>
            <a:ext cx="1204800" cy="1040253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Rechte verbindingslijn 197">
            <a:extLst>
              <a:ext uri="{FF2B5EF4-FFF2-40B4-BE49-F238E27FC236}">
                <a16:creationId xmlns:a16="http://schemas.microsoft.com/office/drawing/2014/main" id="{C34F8B54-1416-4390-BF20-D0F476B68D82}"/>
              </a:ext>
            </a:extLst>
          </p:cNvPr>
          <p:cNvCxnSpPr>
            <a:cxnSpLocks/>
            <a:stCxn id="192" idx="3"/>
            <a:endCxn id="146" idx="1"/>
          </p:cNvCxnSpPr>
          <p:nvPr/>
        </p:nvCxnSpPr>
        <p:spPr>
          <a:xfrm>
            <a:off x="7775575" y="4813590"/>
            <a:ext cx="1588334" cy="5047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hthoek 199">
            <a:extLst>
              <a:ext uri="{FF2B5EF4-FFF2-40B4-BE49-F238E27FC236}">
                <a16:creationId xmlns:a16="http://schemas.microsoft.com/office/drawing/2014/main" id="{40EA001C-CE83-4330-BAE7-77DCBB00CC33}"/>
              </a:ext>
            </a:extLst>
          </p:cNvPr>
          <p:cNvSpPr/>
          <p:nvPr/>
        </p:nvSpPr>
        <p:spPr>
          <a:xfrm>
            <a:off x="9529217" y="1257150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tblfilm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01" name="Rechte verbindingslijn 200">
            <a:extLst>
              <a:ext uri="{FF2B5EF4-FFF2-40B4-BE49-F238E27FC236}">
                <a16:creationId xmlns:a16="http://schemas.microsoft.com/office/drawing/2014/main" id="{D0434666-1913-4359-BB3F-C07E8F8BE075}"/>
              </a:ext>
            </a:extLst>
          </p:cNvPr>
          <p:cNvCxnSpPr>
            <a:cxnSpLocks/>
            <a:stCxn id="202" idx="5"/>
            <a:endCxn id="200" idx="1"/>
          </p:cNvCxnSpPr>
          <p:nvPr/>
        </p:nvCxnSpPr>
        <p:spPr>
          <a:xfrm>
            <a:off x="8977830" y="732326"/>
            <a:ext cx="551387" cy="753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Ovaal 201">
            <a:extLst>
              <a:ext uri="{FF2B5EF4-FFF2-40B4-BE49-F238E27FC236}">
                <a16:creationId xmlns:a16="http://schemas.microsoft.com/office/drawing/2014/main" id="{CC50548D-3332-49D9-BB2B-AED74B6F71D7}"/>
              </a:ext>
            </a:extLst>
          </p:cNvPr>
          <p:cNvSpPr/>
          <p:nvPr/>
        </p:nvSpPr>
        <p:spPr>
          <a:xfrm>
            <a:off x="8240360" y="45577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film_id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11" name="Ovaal 210">
            <a:extLst>
              <a:ext uri="{FF2B5EF4-FFF2-40B4-BE49-F238E27FC236}">
                <a16:creationId xmlns:a16="http://schemas.microsoft.com/office/drawing/2014/main" id="{CAC49F83-E70C-49D7-97E2-A4B9D95E8FB4}"/>
              </a:ext>
            </a:extLst>
          </p:cNvPr>
          <p:cNvSpPr/>
          <p:nvPr/>
        </p:nvSpPr>
        <p:spPr>
          <a:xfrm>
            <a:off x="8125983" y="131164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fiction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13" name="Ovaal 212">
            <a:extLst>
              <a:ext uri="{FF2B5EF4-FFF2-40B4-BE49-F238E27FC236}">
                <a16:creationId xmlns:a16="http://schemas.microsoft.com/office/drawing/2014/main" id="{8EB914FC-0BE1-4C5C-B048-CA8C111E7979}"/>
              </a:ext>
            </a:extLst>
          </p:cNvPr>
          <p:cNvSpPr/>
          <p:nvPr/>
        </p:nvSpPr>
        <p:spPr>
          <a:xfrm>
            <a:off x="8240360" y="88191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title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23" name="Ovaal 222">
            <a:extLst>
              <a:ext uri="{FF2B5EF4-FFF2-40B4-BE49-F238E27FC236}">
                <a16:creationId xmlns:a16="http://schemas.microsoft.com/office/drawing/2014/main" id="{8198FD89-6C95-40A8-9A92-B9456AD9D4A6}"/>
              </a:ext>
            </a:extLst>
          </p:cNvPr>
          <p:cNvSpPr/>
          <p:nvPr/>
        </p:nvSpPr>
        <p:spPr>
          <a:xfrm>
            <a:off x="11036117" y="1285250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film_gauge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24" name="Ovaal 223">
            <a:extLst>
              <a:ext uri="{FF2B5EF4-FFF2-40B4-BE49-F238E27FC236}">
                <a16:creationId xmlns:a16="http://schemas.microsoft.com/office/drawing/2014/main" id="{6774C0DD-87E8-4797-A3CF-4403A22814E3}"/>
              </a:ext>
            </a:extLst>
          </p:cNvPr>
          <p:cNvSpPr/>
          <p:nvPr/>
        </p:nvSpPr>
        <p:spPr>
          <a:xfrm>
            <a:off x="10089710" y="46283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production_company</a:t>
            </a:r>
            <a:r>
              <a:rPr lang="en-GB" sz="800" dirty="0">
                <a:solidFill>
                  <a:schemeClr val="tx1"/>
                </a:solidFill>
              </a:rPr>
              <a:t> 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27" name="Ovaal 226">
            <a:extLst>
              <a:ext uri="{FF2B5EF4-FFF2-40B4-BE49-F238E27FC236}">
                <a16:creationId xmlns:a16="http://schemas.microsoft.com/office/drawing/2014/main" id="{BE66BEC9-D34F-4D2B-956A-AA5A53758D7C}"/>
              </a:ext>
            </a:extLst>
          </p:cNvPr>
          <p:cNvSpPr/>
          <p:nvPr/>
        </p:nvSpPr>
        <p:spPr>
          <a:xfrm>
            <a:off x="9150771" y="46283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country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28" name="Ovaal 227">
            <a:extLst>
              <a:ext uri="{FF2B5EF4-FFF2-40B4-BE49-F238E27FC236}">
                <a16:creationId xmlns:a16="http://schemas.microsoft.com/office/drawing/2014/main" id="{C880F347-C02E-4CED-8123-5DF2B3A9B9DF}"/>
              </a:ext>
            </a:extLst>
          </p:cNvPr>
          <p:cNvSpPr/>
          <p:nvPr/>
        </p:nvSpPr>
        <p:spPr>
          <a:xfrm>
            <a:off x="8268163" y="1727420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film_year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29" name="Ovaal 228">
            <a:extLst>
              <a:ext uri="{FF2B5EF4-FFF2-40B4-BE49-F238E27FC236}">
                <a16:creationId xmlns:a16="http://schemas.microsoft.com/office/drawing/2014/main" id="{F698A26E-756A-4330-8532-D8C7CBB41720}"/>
              </a:ext>
            </a:extLst>
          </p:cNvPr>
          <p:cNvSpPr/>
          <p:nvPr/>
        </p:nvSpPr>
        <p:spPr>
          <a:xfrm>
            <a:off x="11076364" y="867797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film_length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30" name="Ovaal 229">
            <a:extLst>
              <a:ext uri="{FF2B5EF4-FFF2-40B4-BE49-F238E27FC236}">
                <a16:creationId xmlns:a16="http://schemas.microsoft.com/office/drawing/2014/main" id="{A9A27C38-B1C9-4120-BA96-955544347DD3}"/>
              </a:ext>
            </a:extLst>
          </p:cNvPr>
          <p:cNvSpPr/>
          <p:nvPr/>
        </p:nvSpPr>
        <p:spPr>
          <a:xfrm>
            <a:off x="11076364" y="45577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film_director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31" name="Rechte verbindingslijn 230">
            <a:extLst>
              <a:ext uri="{FF2B5EF4-FFF2-40B4-BE49-F238E27FC236}">
                <a16:creationId xmlns:a16="http://schemas.microsoft.com/office/drawing/2014/main" id="{19342928-619C-4FA9-9C8B-84DFD948A6F3}"/>
              </a:ext>
            </a:extLst>
          </p:cNvPr>
          <p:cNvCxnSpPr>
            <a:cxnSpLocks/>
            <a:stCxn id="227" idx="4"/>
            <a:endCxn id="200" idx="0"/>
          </p:cNvCxnSpPr>
          <p:nvPr/>
        </p:nvCxnSpPr>
        <p:spPr>
          <a:xfrm>
            <a:off x="9582771" y="786832"/>
            <a:ext cx="448424" cy="4703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Rechte verbindingslijn 231">
            <a:extLst>
              <a:ext uri="{FF2B5EF4-FFF2-40B4-BE49-F238E27FC236}">
                <a16:creationId xmlns:a16="http://schemas.microsoft.com/office/drawing/2014/main" id="{4E16BCAE-5A85-4C53-B924-9D23F0DAD6F6}"/>
              </a:ext>
            </a:extLst>
          </p:cNvPr>
          <p:cNvCxnSpPr>
            <a:cxnSpLocks/>
            <a:stCxn id="224" idx="3"/>
            <a:endCxn id="200" idx="0"/>
          </p:cNvCxnSpPr>
          <p:nvPr/>
        </p:nvCxnSpPr>
        <p:spPr>
          <a:xfrm flipH="1">
            <a:off x="10031195" y="739383"/>
            <a:ext cx="185045" cy="517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Rechte verbindingslijn 232">
            <a:extLst>
              <a:ext uri="{FF2B5EF4-FFF2-40B4-BE49-F238E27FC236}">
                <a16:creationId xmlns:a16="http://schemas.microsoft.com/office/drawing/2014/main" id="{E86CB9B7-4839-4D18-BE27-3CC5A8D71C80}"/>
              </a:ext>
            </a:extLst>
          </p:cNvPr>
          <p:cNvCxnSpPr>
            <a:cxnSpLocks/>
            <a:stCxn id="230" idx="3"/>
            <a:endCxn id="200" idx="3"/>
          </p:cNvCxnSpPr>
          <p:nvPr/>
        </p:nvCxnSpPr>
        <p:spPr>
          <a:xfrm flipH="1">
            <a:off x="10533172" y="732326"/>
            <a:ext cx="669722" cy="753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Rechte verbindingslijn 233">
            <a:extLst>
              <a:ext uri="{FF2B5EF4-FFF2-40B4-BE49-F238E27FC236}">
                <a16:creationId xmlns:a16="http://schemas.microsoft.com/office/drawing/2014/main" id="{28D52298-4823-4DED-9589-6021EF5F56DF}"/>
              </a:ext>
            </a:extLst>
          </p:cNvPr>
          <p:cNvCxnSpPr>
            <a:cxnSpLocks/>
            <a:stCxn id="229" idx="3"/>
            <a:endCxn id="200" idx="3"/>
          </p:cNvCxnSpPr>
          <p:nvPr/>
        </p:nvCxnSpPr>
        <p:spPr>
          <a:xfrm flipH="1">
            <a:off x="10533172" y="1144348"/>
            <a:ext cx="669722" cy="3414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Rechte verbindingslijn 234">
            <a:extLst>
              <a:ext uri="{FF2B5EF4-FFF2-40B4-BE49-F238E27FC236}">
                <a16:creationId xmlns:a16="http://schemas.microsoft.com/office/drawing/2014/main" id="{2D7980A3-5154-4526-BBAD-FE3C0EE7B67C}"/>
              </a:ext>
            </a:extLst>
          </p:cNvPr>
          <p:cNvCxnSpPr>
            <a:cxnSpLocks/>
            <a:stCxn id="223" idx="2"/>
            <a:endCxn id="200" idx="3"/>
          </p:cNvCxnSpPr>
          <p:nvPr/>
        </p:nvCxnSpPr>
        <p:spPr>
          <a:xfrm flipH="1">
            <a:off x="10533172" y="1447250"/>
            <a:ext cx="502945" cy="385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Rechte verbindingslijn 235">
            <a:extLst>
              <a:ext uri="{FF2B5EF4-FFF2-40B4-BE49-F238E27FC236}">
                <a16:creationId xmlns:a16="http://schemas.microsoft.com/office/drawing/2014/main" id="{4DAD1E58-3BA9-404A-B838-0EA015D87174}"/>
              </a:ext>
            </a:extLst>
          </p:cNvPr>
          <p:cNvCxnSpPr>
            <a:cxnSpLocks/>
            <a:stCxn id="213" idx="6"/>
            <a:endCxn id="200" idx="1"/>
          </p:cNvCxnSpPr>
          <p:nvPr/>
        </p:nvCxnSpPr>
        <p:spPr>
          <a:xfrm>
            <a:off x="9104360" y="1043912"/>
            <a:ext cx="424857" cy="441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Rechte verbindingslijn 236">
            <a:extLst>
              <a:ext uri="{FF2B5EF4-FFF2-40B4-BE49-F238E27FC236}">
                <a16:creationId xmlns:a16="http://schemas.microsoft.com/office/drawing/2014/main" id="{1ECB00BD-9D1E-4613-946A-0DBFF65F2A55}"/>
              </a:ext>
            </a:extLst>
          </p:cNvPr>
          <p:cNvCxnSpPr>
            <a:cxnSpLocks/>
            <a:stCxn id="211" idx="6"/>
            <a:endCxn id="200" idx="1"/>
          </p:cNvCxnSpPr>
          <p:nvPr/>
        </p:nvCxnSpPr>
        <p:spPr>
          <a:xfrm>
            <a:off x="8989983" y="1473648"/>
            <a:ext cx="539234" cy="121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Rechte verbindingslijn 237">
            <a:extLst>
              <a:ext uri="{FF2B5EF4-FFF2-40B4-BE49-F238E27FC236}">
                <a16:creationId xmlns:a16="http://schemas.microsoft.com/office/drawing/2014/main" id="{CC0B1A78-3202-4F6F-9EF5-E8244623F928}"/>
              </a:ext>
            </a:extLst>
          </p:cNvPr>
          <p:cNvCxnSpPr>
            <a:cxnSpLocks/>
            <a:stCxn id="228" idx="7"/>
            <a:endCxn id="200" idx="1"/>
          </p:cNvCxnSpPr>
          <p:nvPr/>
        </p:nvCxnSpPr>
        <p:spPr>
          <a:xfrm flipV="1">
            <a:off x="9005633" y="1485751"/>
            <a:ext cx="523584" cy="2891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Ovaal 238">
            <a:extLst>
              <a:ext uri="{FF2B5EF4-FFF2-40B4-BE49-F238E27FC236}">
                <a16:creationId xmlns:a16="http://schemas.microsoft.com/office/drawing/2014/main" id="{E64D1F84-55EB-4074-AC34-E68F67AD0FC9}"/>
              </a:ext>
            </a:extLst>
          </p:cNvPr>
          <p:cNvSpPr/>
          <p:nvPr/>
        </p:nvSpPr>
        <p:spPr>
          <a:xfrm>
            <a:off x="10969566" y="170270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imdb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40" name="Ovaal 239">
            <a:extLst>
              <a:ext uri="{FF2B5EF4-FFF2-40B4-BE49-F238E27FC236}">
                <a16:creationId xmlns:a16="http://schemas.microsoft.com/office/drawing/2014/main" id="{2EB7F74E-F5BA-4A4D-8115-4120DFF92CEB}"/>
              </a:ext>
            </a:extLst>
          </p:cNvPr>
          <p:cNvSpPr/>
          <p:nvPr/>
        </p:nvSpPr>
        <p:spPr>
          <a:xfrm>
            <a:off x="9622696" y="10562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info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41" name="Ovaal 240">
            <a:extLst>
              <a:ext uri="{FF2B5EF4-FFF2-40B4-BE49-F238E27FC236}">
                <a16:creationId xmlns:a16="http://schemas.microsoft.com/office/drawing/2014/main" id="{51FC4331-0577-4F64-9EFA-8F0FEF571392}"/>
              </a:ext>
            </a:extLst>
          </p:cNvPr>
          <p:cNvSpPr/>
          <p:nvPr/>
        </p:nvSpPr>
        <p:spPr>
          <a:xfrm>
            <a:off x="7388464" y="99826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editorial_comment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42" name="Ovaal 241">
            <a:extLst>
              <a:ext uri="{FF2B5EF4-FFF2-40B4-BE49-F238E27FC236}">
                <a16:creationId xmlns:a16="http://schemas.microsoft.com/office/drawing/2014/main" id="{DE57BC85-2E39-4E8E-AA5E-08ADFFE2ABE2}"/>
              </a:ext>
            </a:extLst>
          </p:cNvPr>
          <p:cNvSpPr/>
          <p:nvPr/>
        </p:nvSpPr>
        <p:spPr>
          <a:xfrm>
            <a:off x="7435464" y="160325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created_date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43" name="Ovaal 242">
            <a:extLst>
              <a:ext uri="{FF2B5EF4-FFF2-40B4-BE49-F238E27FC236}">
                <a16:creationId xmlns:a16="http://schemas.microsoft.com/office/drawing/2014/main" id="{5A1E70CA-D9A4-44F7-85EC-7209A4D441CF}"/>
              </a:ext>
            </a:extLst>
          </p:cNvPr>
          <p:cNvSpPr/>
          <p:nvPr/>
        </p:nvSpPr>
        <p:spPr>
          <a:xfrm>
            <a:off x="10616154" y="14009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modified_date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44" name="Ovaal 243">
            <a:extLst>
              <a:ext uri="{FF2B5EF4-FFF2-40B4-BE49-F238E27FC236}">
                <a16:creationId xmlns:a16="http://schemas.microsoft.com/office/drawing/2014/main" id="{CA7627CB-1783-4C7A-A270-5118402FF348}"/>
              </a:ext>
            </a:extLst>
          </p:cNvPr>
          <p:cNvSpPr/>
          <p:nvPr/>
        </p:nvSpPr>
        <p:spPr>
          <a:xfrm>
            <a:off x="8274650" y="124336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user_id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45" name="Rechte verbindingslijn 244">
            <a:extLst>
              <a:ext uri="{FF2B5EF4-FFF2-40B4-BE49-F238E27FC236}">
                <a16:creationId xmlns:a16="http://schemas.microsoft.com/office/drawing/2014/main" id="{6F2E16FD-5FD7-4BB8-8F9D-2B78BA7A5040}"/>
              </a:ext>
            </a:extLst>
          </p:cNvPr>
          <p:cNvCxnSpPr>
            <a:cxnSpLocks/>
            <a:stCxn id="241" idx="6"/>
            <a:endCxn id="200" idx="1"/>
          </p:cNvCxnSpPr>
          <p:nvPr/>
        </p:nvCxnSpPr>
        <p:spPr>
          <a:xfrm>
            <a:off x="8252464" y="1160266"/>
            <a:ext cx="1276753" cy="3254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Rechte verbindingslijn 245">
            <a:extLst>
              <a:ext uri="{FF2B5EF4-FFF2-40B4-BE49-F238E27FC236}">
                <a16:creationId xmlns:a16="http://schemas.microsoft.com/office/drawing/2014/main" id="{37556A39-A248-4B44-80CD-09F9B7D82EB3}"/>
              </a:ext>
            </a:extLst>
          </p:cNvPr>
          <p:cNvCxnSpPr>
            <a:cxnSpLocks/>
            <a:stCxn id="242" idx="6"/>
            <a:endCxn id="200" idx="1"/>
          </p:cNvCxnSpPr>
          <p:nvPr/>
        </p:nvCxnSpPr>
        <p:spPr>
          <a:xfrm flipV="1">
            <a:off x="8299464" y="1485751"/>
            <a:ext cx="1229753" cy="2795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Rechte verbindingslijn 246">
            <a:extLst>
              <a:ext uri="{FF2B5EF4-FFF2-40B4-BE49-F238E27FC236}">
                <a16:creationId xmlns:a16="http://schemas.microsoft.com/office/drawing/2014/main" id="{F9077B59-6A4D-40BF-B869-D56ED0C657DC}"/>
              </a:ext>
            </a:extLst>
          </p:cNvPr>
          <p:cNvCxnSpPr>
            <a:cxnSpLocks/>
            <a:stCxn id="244" idx="5"/>
          </p:cNvCxnSpPr>
          <p:nvPr/>
        </p:nvCxnSpPr>
        <p:spPr>
          <a:xfrm>
            <a:off x="9012120" y="400887"/>
            <a:ext cx="512136" cy="8843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Rechte verbindingslijn 247">
            <a:extLst>
              <a:ext uri="{FF2B5EF4-FFF2-40B4-BE49-F238E27FC236}">
                <a16:creationId xmlns:a16="http://schemas.microsoft.com/office/drawing/2014/main" id="{9CF9BD3A-38E7-4A0F-9ED9-AC2E2EB0DD12}"/>
              </a:ext>
            </a:extLst>
          </p:cNvPr>
          <p:cNvCxnSpPr>
            <a:cxnSpLocks/>
            <a:stCxn id="240" idx="4"/>
            <a:endCxn id="200" idx="0"/>
          </p:cNvCxnSpPr>
          <p:nvPr/>
        </p:nvCxnSpPr>
        <p:spPr>
          <a:xfrm flipH="1">
            <a:off x="10031195" y="429622"/>
            <a:ext cx="23501" cy="8275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Rechte verbindingslijn 248">
            <a:extLst>
              <a:ext uri="{FF2B5EF4-FFF2-40B4-BE49-F238E27FC236}">
                <a16:creationId xmlns:a16="http://schemas.microsoft.com/office/drawing/2014/main" id="{5DD31FB0-A046-41ED-BDAF-E3BD7F072B97}"/>
              </a:ext>
            </a:extLst>
          </p:cNvPr>
          <p:cNvCxnSpPr>
            <a:cxnSpLocks/>
            <a:stCxn id="243" idx="4"/>
            <a:endCxn id="200" idx="3"/>
          </p:cNvCxnSpPr>
          <p:nvPr/>
        </p:nvCxnSpPr>
        <p:spPr>
          <a:xfrm flipH="1">
            <a:off x="10533172" y="464094"/>
            <a:ext cx="514982" cy="10216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Rechte verbindingslijn 249">
            <a:extLst>
              <a:ext uri="{FF2B5EF4-FFF2-40B4-BE49-F238E27FC236}">
                <a16:creationId xmlns:a16="http://schemas.microsoft.com/office/drawing/2014/main" id="{55D3DCA9-5A9A-465F-9E79-9464E53023FD}"/>
              </a:ext>
            </a:extLst>
          </p:cNvPr>
          <p:cNvCxnSpPr>
            <a:cxnSpLocks/>
            <a:stCxn id="239" idx="1"/>
            <a:endCxn id="200" idx="3"/>
          </p:cNvCxnSpPr>
          <p:nvPr/>
        </p:nvCxnSpPr>
        <p:spPr>
          <a:xfrm flipH="1" flipV="1">
            <a:off x="10533172" y="1485751"/>
            <a:ext cx="562924" cy="264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Rechthoek 252">
            <a:extLst>
              <a:ext uri="{FF2B5EF4-FFF2-40B4-BE49-F238E27FC236}">
                <a16:creationId xmlns:a16="http://schemas.microsoft.com/office/drawing/2014/main" id="{456E0B96-C9F5-47DB-ACC7-377645A10A42}"/>
              </a:ext>
            </a:extLst>
          </p:cNvPr>
          <p:cNvSpPr/>
          <p:nvPr/>
        </p:nvSpPr>
        <p:spPr>
          <a:xfrm>
            <a:off x="9282648" y="3125956"/>
            <a:ext cx="1492032" cy="356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tblprogrammeitem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54" name="Rechte verbindingslijn 253">
            <a:extLst>
              <a:ext uri="{FF2B5EF4-FFF2-40B4-BE49-F238E27FC236}">
                <a16:creationId xmlns:a16="http://schemas.microsoft.com/office/drawing/2014/main" id="{38FCFEE4-015C-42D0-9E0D-57E4C7578E7C}"/>
              </a:ext>
            </a:extLst>
          </p:cNvPr>
          <p:cNvCxnSpPr>
            <a:cxnSpLocks/>
            <a:stCxn id="255" idx="5"/>
            <a:endCxn id="253" idx="3"/>
          </p:cNvCxnSpPr>
          <p:nvPr/>
        </p:nvCxnSpPr>
        <p:spPr>
          <a:xfrm flipH="1" flipV="1">
            <a:off x="10774680" y="3304449"/>
            <a:ext cx="1098596" cy="2219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Ovaal 254">
            <a:extLst>
              <a:ext uri="{FF2B5EF4-FFF2-40B4-BE49-F238E27FC236}">
                <a16:creationId xmlns:a16="http://schemas.microsoft.com/office/drawing/2014/main" id="{70F7F59A-5CAE-4B60-872B-502D5EA30B5E}"/>
              </a:ext>
            </a:extLst>
          </p:cNvPr>
          <p:cNvSpPr/>
          <p:nvPr/>
        </p:nvSpPr>
        <p:spPr>
          <a:xfrm>
            <a:off x="11034612" y="3249812"/>
            <a:ext cx="982556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programme_id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56" name="Ovaal 255">
            <a:extLst>
              <a:ext uri="{FF2B5EF4-FFF2-40B4-BE49-F238E27FC236}">
                <a16:creationId xmlns:a16="http://schemas.microsoft.com/office/drawing/2014/main" id="{597B038D-3628-43FF-939F-0F2EF53857E0}"/>
              </a:ext>
            </a:extLst>
          </p:cNvPr>
          <p:cNvSpPr/>
          <p:nvPr/>
        </p:nvSpPr>
        <p:spPr>
          <a:xfrm>
            <a:off x="11031210" y="248747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</a:rPr>
              <a:t>live_performance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257" name="Ovaal 256">
            <a:extLst>
              <a:ext uri="{FF2B5EF4-FFF2-40B4-BE49-F238E27FC236}">
                <a16:creationId xmlns:a16="http://schemas.microsoft.com/office/drawing/2014/main" id="{8594FDF7-C1F6-417A-983F-18171D77977F}"/>
              </a:ext>
            </a:extLst>
          </p:cNvPr>
          <p:cNvSpPr/>
          <p:nvPr/>
        </p:nvSpPr>
        <p:spPr>
          <a:xfrm>
            <a:off x="11050432" y="2880790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film_id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258" name="Rechte verbindingslijn 257">
            <a:extLst>
              <a:ext uri="{FF2B5EF4-FFF2-40B4-BE49-F238E27FC236}">
                <a16:creationId xmlns:a16="http://schemas.microsoft.com/office/drawing/2014/main" id="{437AEBD4-636D-4693-8466-80D58B608BA5}"/>
              </a:ext>
            </a:extLst>
          </p:cNvPr>
          <p:cNvCxnSpPr>
            <a:cxnSpLocks/>
            <a:stCxn id="257" idx="3"/>
            <a:endCxn id="253" idx="3"/>
          </p:cNvCxnSpPr>
          <p:nvPr/>
        </p:nvCxnSpPr>
        <p:spPr>
          <a:xfrm flipH="1">
            <a:off x="10774680" y="3157341"/>
            <a:ext cx="402282" cy="1471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Rechte verbindingslijn 258">
            <a:extLst>
              <a:ext uri="{FF2B5EF4-FFF2-40B4-BE49-F238E27FC236}">
                <a16:creationId xmlns:a16="http://schemas.microsoft.com/office/drawing/2014/main" id="{55BB7202-41A4-4142-BDA4-2BD3F563F461}"/>
              </a:ext>
            </a:extLst>
          </p:cNvPr>
          <p:cNvCxnSpPr>
            <a:cxnSpLocks/>
            <a:stCxn id="256" idx="2"/>
            <a:endCxn id="253" idx="3"/>
          </p:cNvCxnSpPr>
          <p:nvPr/>
        </p:nvCxnSpPr>
        <p:spPr>
          <a:xfrm flipH="1">
            <a:off x="10774680" y="2649471"/>
            <a:ext cx="256530" cy="6549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Ruit 264">
            <a:extLst>
              <a:ext uri="{FF2B5EF4-FFF2-40B4-BE49-F238E27FC236}">
                <a16:creationId xmlns:a16="http://schemas.microsoft.com/office/drawing/2014/main" id="{CA749179-33B9-4541-80F9-63DB984DC09E}"/>
              </a:ext>
            </a:extLst>
          </p:cNvPr>
          <p:cNvSpPr/>
          <p:nvPr/>
        </p:nvSpPr>
        <p:spPr>
          <a:xfrm>
            <a:off x="9742858" y="3974596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 err="1">
                <a:solidFill>
                  <a:schemeClr val="tx1"/>
                </a:solidFill>
              </a:rPr>
              <a:t>contains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79" name="Rechte verbindingslijn 278">
            <a:extLst>
              <a:ext uri="{FF2B5EF4-FFF2-40B4-BE49-F238E27FC236}">
                <a16:creationId xmlns:a16="http://schemas.microsoft.com/office/drawing/2014/main" id="{31344FED-A922-4BE0-A700-B4C9624AA40E}"/>
              </a:ext>
            </a:extLst>
          </p:cNvPr>
          <p:cNvCxnSpPr>
            <a:cxnSpLocks/>
            <a:stCxn id="253" idx="2"/>
            <a:endCxn id="265" idx="0"/>
          </p:cNvCxnSpPr>
          <p:nvPr/>
        </p:nvCxnSpPr>
        <p:spPr>
          <a:xfrm>
            <a:off x="10028664" y="3482941"/>
            <a:ext cx="41339" cy="4916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Ruit 289">
            <a:extLst>
              <a:ext uri="{FF2B5EF4-FFF2-40B4-BE49-F238E27FC236}">
                <a16:creationId xmlns:a16="http://schemas.microsoft.com/office/drawing/2014/main" id="{1938CF18-7278-451D-B034-882CACCBA65A}"/>
              </a:ext>
            </a:extLst>
          </p:cNvPr>
          <p:cNvSpPr/>
          <p:nvPr/>
        </p:nvSpPr>
        <p:spPr>
          <a:xfrm>
            <a:off x="9704050" y="2016760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 err="1">
                <a:solidFill>
                  <a:schemeClr val="tx1"/>
                </a:solidFill>
              </a:rPr>
              <a:t>contains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91" name="Rechte verbindingslijn 290">
            <a:extLst>
              <a:ext uri="{FF2B5EF4-FFF2-40B4-BE49-F238E27FC236}">
                <a16:creationId xmlns:a16="http://schemas.microsoft.com/office/drawing/2014/main" id="{8C82CE03-3CE3-4457-A622-F75037B61D9F}"/>
              </a:ext>
            </a:extLst>
          </p:cNvPr>
          <p:cNvCxnSpPr>
            <a:cxnSpLocks/>
            <a:stCxn id="200" idx="2"/>
            <a:endCxn id="290" idx="0"/>
          </p:cNvCxnSpPr>
          <p:nvPr/>
        </p:nvCxnSpPr>
        <p:spPr>
          <a:xfrm>
            <a:off x="10031195" y="1714351"/>
            <a:ext cx="0" cy="302409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Rechte verbindingslijn 291">
            <a:extLst>
              <a:ext uri="{FF2B5EF4-FFF2-40B4-BE49-F238E27FC236}">
                <a16:creationId xmlns:a16="http://schemas.microsoft.com/office/drawing/2014/main" id="{E4FAE51C-1E66-4308-9994-1E18E8D4A680}"/>
              </a:ext>
            </a:extLst>
          </p:cNvPr>
          <p:cNvCxnSpPr>
            <a:cxnSpLocks/>
            <a:stCxn id="290" idx="2"/>
            <a:endCxn id="253" idx="0"/>
          </p:cNvCxnSpPr>
          <p:nvPr/>
        </p:nvCxnSpPr>
        <p:spPr>
          <a:xfrm flipH="1">
            <a:off x="10028664" y="2680320"/>
            <a:ext cx="2531" cy="445636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Rechte verbindingslijn 292">
            <a:extLst>
              <a:ext uri="{FF2B5EF4-FFF2-40B4-BE49-F238E27FC236}">
                <a16:creationId xmlns:a16="http://schemas.microsoft.com/office/drawing/2014/main" id="{8DD47C8F-80C6-4C3A-98D4-2EDD80626BA0}"/>
              </a:ext>
            </a:extLst>
          </p:cNvPr>
          <p:cNvCxnSpPr>
            <a:cxnSpLocks/>
            <a:stCxn id="265" idx="2"/>
          </p:cNvCxnSpPr>
          <p:nvPr/>
        </p:nvCxnSpPr>
        <p:spPr>
          <a:xfrm>
            <a:off x="10070003" y="4638156"/>
            <a:ext cx="11482" cy="428123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Boog 293">
            <a:extLst>
              <a:ext uri="{FF2B5EF4-FFF2-40B4-BE49-F238E27FC236}">
                <a16:creationId xmlns:a16="http://schemas.microsoft.com/office/drawing/2014/main" id="{818D8C65-24A9-4F27-91E8-D3642DD5A7C5}"/>
              </a:ext>
            </a:extLst>
          </p:cNvPr>
          <p:cNvSpPr/>
          <p:nvPr/>
        </p:nvSpPr>
        <p:spPr>
          <a:xfrm rot="5562591">
            <a:off x="9996701" y="4887177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00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4F23AF5B-9A63-4FAE-BD27-EFD11DF00E8F}"/>
              </a:ext>
            </a:extLst>
          </p:cNvPr>
          <p:cNvSpPr txBox="1"/>
          <p:nvPr/>
        </p:nvSpPr>
        <p:spPr>
          <a:xfrm>
            <a:off x="4374037" y="2587657"/>
            <a:ext cx="864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800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5C97B51-DF93-4D75-87DE-8AC7146AAC20}"/>
              </a:ext>
            </a:extLst>
          </p:cNvPr>
          <p:cNvSpPr/>
          <p:nvPr/>
        </p:nvSpPr>
        <p:spPr>
          <a:xfrm>
            <a:off x="4912531" y="3434306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43AE1B04-5775-4329-8404-688DE744D250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306222" y="2896413"/>
            <a:ext cx="751258" cy="5325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id="{97CF72A6-B5FD-41DB-B6AD-9928B9695934}"/>
              </a:ext>
            </a:extLst>
          </p:cNvPr>
          <p:cNvSpPr/>
          <p:nvPr/>
        </p:nvSpPr>
        <p:spPr>
          <a:xfrm>
            <a:off x="3568752" y="2619862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9252FE1D-B3AB-4EA9-BDF6-ACE0A6BB94BA}"/>
              </a:ext>
            </a:extLst>
          </p:cNvPr>
          <p:cNvSpPr/>
          <p:nvPr/>
        </p:nvSpPr>
        <p:spPr>
          <a:xfrm>
            <a:off x="3596555" y="347573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location_id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90623C31-2562-4179-8CC4-C49FEABBCB6D}"/>
              </a:ext>
            </a:extLst>
          </p:cNvPr>
          <p:cNvCxnSpPr>
            <a:cxnSpLocks/>
            <a:stCxn id="52" idx="6"/>
            <a:endCxn id="16" idx="1"/>
          </p:cNvCxnSpPr>
          <p:nvPr/>
        </p:nvCxnSpPr>
        <p:spPr>
          <a:xfrm>
            <a:off x="4460555" y="3637735"/>
            <a:ext cx="451976" cy="251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hthoek 182">
            <a:extLst>
              <a:ext uri="{FF2B5EF4-FFF2-40B4-BE49-F238E27FC236}">
                <a16:creationId xmlns:a16="http://schemas.microsoft.com/office/drawing/2014/main" id="{E04054A6-87A1-43A2-A163-9B345099B6D7}"/>
              </a:ext>
            </a:extLst>
          </p:cNvPr>
          <p:cNvSpPr/>
          <p:nvPr/>
        </p:nvSpPr>
        <p:spPr>
          <a:xfrm>
            <a:off x="4804557" y="1219529"/>
            <a:ext cx="1140319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tblvenuescreen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184" name="Rechte verbindingslijn 183">
            <a:extLst>
              <a:ext uri="{FF2B5EF4-FFF2-40B4-BE49-F238E27FC236}">
                <a16:creationId xmlns:a16="http://schemas.microsoft.com/office/drawing/2014/main" id="{77E17DAD-1EF7-473A-A13C-DE5363526B9F}"/>
              </a:ext>
            </a:extLst>
          </p:cNvPr>
          <p:cNvCxnSpPr>
            <a:cxnSpLocks/>
            <a:stCxn id="185" idx="5"/>
            <a:endCxn id="183" idx="1"/>
          </p:cNvCxnSpPr>
          <p:nvPr/>
        </p:nvCxnSpPr>
        <p:spPr>
          <a:xfrm>
            <a:off x="4253170" y="694705"/>
            <a:ext cx="551387" cy="753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Ovaal 184">
            <a:extLst>
              <a:ext uri="{FF2B5EF4-FFF2-40B4-BE49-F238E27FC236}">
                <a16:creationId xmlns:a16="http://schemas.microsoft.com/office/drawing/2014/main" id="{0DAB6D63-DAF6-4F30-BA6F-9A8154A5E592}"/>
              </a:ext>
            </a:extLst>
          </p:cNvPr>
          <p:cNvSpPr/>
          <p:nvPr/>
        </p:nvSpPr>
        <p:spPr>
          <a:xfrm>
            <a:off x="3515700" y="41815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195" name="Ovaal 194">
            <a:extLst>
              <a:ext uri="{FF2B5EF4-FFF2-40B4-BE49-F238E27FC236}">
                <a16:creationId xmlns:a16="http://schemas.microsoft.com/office/drawing/2014/main" id="{476E9E43-E14F-4B6A-9E1F-7259B570AE91}"/>
              </a:ext>
            </a:extLst>
          </p:cNvPr>
          <p:cNvSpPr/>
          <p:nvPr/>
        </p:nvSpPr>
        <p:spPr>
          <a:xfrm>
            <a:off x="3531763" y="135541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date_opened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197" name="Rechte verbindingslijn 196">
            <a:extLst>
              <a:ext uri="{FF2B5EF4-FFF2-40B4-BE49-F238E27FC236}">
                <a16:creationId xmlns:a16="http://schemas.microsoft.com/office/drawing/2014/main" id="{BE673A0A-9639-4F9D-9197-D27E5EB13133}"/>
              </a:ext>
            </a:extLst>
          </p:cNvPr>
          <p:cNvCxnSpPr>
            <a:cxnSpLocks/>
            <a:stCxn id="195" idx="6"/>
            <a:endCxn id="183" idx="1"/>
          </p:cNvCxnSpPr>
          <p:nvPr/>
        </p:nvCxnSpPr>
        <p:spPr>
          <a:xfrm flipV="1">
            <a:off x="4395763" y="1448130"/>
            <a:ext cx="408794" cy="692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chthoek 202">
            <a:extLst>
              <a:ext uri="{FF2B5EF4-FFF2-40B4-BE49-F238E27FC236}">
                <a16:creationId xmlns:a16="http://schemas.microsoft.com/office/drawing/2014/main" id="{20944A12-C82D-40E6-89CA-514CD969ED80}"/>
              </a:ext>
            </a:extLst>
          </p:cNvPr>
          <p:cNvSpPr/>
          <p:nvPr/>
        </p:nvSpPr>
        <p:spPr>
          <a:xfrm>
            <a:off x="2956182" y="5572889"/>
            <a:ext cx="1140319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tblvenueseats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04" name="Rechte verbindingslijn 203">
            <a:extLst>
              <a:ext uri="{FF2B5EF4-FFF2-40B4-BE49-F238E27FC236}">
                <a16:creationId xmlns:a16="http://schemas.microsoft.com/office/drawing/2014/main" id="{D9127690-0DE2-4858-8A23-193708C210D2}"/>
              </a:ext>
            </a:extLst>
          </p:cNvPr>
          <p:cNvCxnSpPr>
            <a:cxnSpLocks/>
            <a:stCxn id="205" idx="0"/>
            <a:endCxn id="203" idx="1"/>
          </p:cNvCxnSpPr>
          <p:nvPr/>
        </p:nvCxnSpPr>
        <p:spPr>
          <a:xfrm flipV="1">
            <a:off x="2837569" y="5801490"/>
            <a:ext cx="118613" cy="6880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al 204">
            <a:extLst>
              <a:ext uri="{FF2B5EF4-FFF2-40B4-BE49-F238E27FC236}">
                <a16:creationId xmlns:a16="http://schemas.microsoft.com/office/drawing/2014/main" id="{D67F7E79-6415-4777-9112-8DE2C1FFA72E}"/>
              </a:ext>
            </a:extLst>
          </p:cNvPr>
          <p:cNvSpPr/>
          <p:nvPr/>
        </p:nvSpPr>
        <p:spPr>
          <a:xfrm>
            <a:off x="2405569" y="648956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06" name="Ovaal 205">
            <a:extLst>
              <a:ext uri="{FF2B5EF4-FFF2-40B4-BE49-F238E27FC236}">
                <a16:creationId xmlns:a16="http://schemas.microsoft.com/office/drawing/2014/main" id="{A052178C-409D-4FED-8353-054C3188772B}"/>
              </a:ext>
            </a:extLst>
          </p:cNvPr>
          <p:cNvSpPr/>
          <p:nvPr/>
        </p:nvSpPr>
        <p:spPr>
          <a:xfrm>
            <a:off x="1832475" y="6178698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seats_year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209" name="Rechte verbindingslijn 208">
            <a:extLst>
              <a:ext uri="{FF2B5EF4-FFF2-40B4-BE49-F238E27FC236}">
                <a16:creationId xmlns:a16="http://schemas.microsoft.com/office/drawing/2014/main" id="{4A6F141E-DCBA-4E8B-8968-A56697BDDDB4}"/>
              </a:ext>
            </a:extLst>
          </p:cNvPr>
          <p:cNvCxnSpPr>
            <a:cxnSpLocks/>
            <a:stCxn id="206" idx="6"/>
            <a:endCxn id="203" idx="1"/>
          </p:cNvCxnSpPr>
          <p:nvPr/>
        </p:nvCxnSpPr>
        <p:spPr>
          <a:xfrm flipV="1">
            <a:off x="2696475" y="5801490"/>
            <a:ext cx="259707" cy="5392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Rechthoek 213">
            <a:extLst>
              <a:ext uri="{FF2B5EF4-FFF2-40B4-BE49-F238E27FC236}">
                <a16:creationId xmlns:a16="http://schemas.microsoft.com/office/drawing/2014/main" id="{5258F74D-30E9-4D6C-8194-B94F69960CDD}"/>
              </a:ext>
            </a:extLst>
          </p:cNvPr>
          <p:cNvSpPr/>
          <p:nvPr/>
        </p:nvSpPr>
        <p:spPr>
          <a:xfrm>
            <a:off x="5302013" y="5555555"/>
            <a:ext cx="1726783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tblvenueactiveperiode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15" name="Rechte verbindingslijn 214">
            <a:extLst>
              <a:ext uri="{FF2B5EF4-FFF2-40B4-BE49-F238E27FC236}">
                <a16:creationId xmlns:a16="http://schemas.microsoft.com/office/drawing/2014/main" id="{C55C367B-7FB0-409B-BE75-2D0B538DD19A}"/>
              </a:ext>
            </a:extLst>
          </p:cNvPr>
          <p:cNvCxnSpPr>
            <a:cxnSpLocks/>
            <a:stCxn id="216" idx="6"/>
            <a:endCxn id="214" idx="2"/>
          </p:cNvCxnSpPr>
          <p:nvPr/>
        </p:nvCxnSpPr>
        <p:spPr>
          <a:xfrm flipV="1">
            <a:off x="5197960" y="6012756"/>
            <a:ext cx="967445" cy="219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Ovaal 215">
            <a:extLst>
              <a:ext uri="{FF2B5EF4-FFF2-40B4-BE49-F238E27FC236}">
                <a16:creationId xmlns:a16="http://schemas.microsoft.com/office/drawing/2014/main" id="{2DDD72CD-0A96-43CB-B3B8-04B7F0150858}"/>
              </a:ext>
            </a:extLst>
          </p:cNvPr>
          <p:cNvSpPr/>
          <p:nvPr/>
        </p:nvSpPr>
        <p:spPr>
          <a:xfrm>
            <a:off x="4333960" y="6070193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18" name="Ovaal 217">
            <a:extLst>
              <a:ext uri="{FF2B5EF4-FFF2-40B4-BE49-F238E27FC236}">
                <a16:creationId xmlns:a16="http://schemas.microsoft.com/office/drawing/2014/main" id="{1B5C48EC-1242-42CC-8B4D-4F073DB75BF2}"/>
              </a:ext>
            </a:extLst>
          </p:cNvPr>
          <p:cNvSpPr/>
          <p:nvPr/>
        </p:nvSpPr>
        <p:spPr>
          <a:xfrm>
            <a:off x="5748433" y="6288404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date_opened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219" name="Rechte verbindingslijn 218">
            <a:extLst>
              <a:ext uri="{FF2B5EF4-FFF2-40B4-BE49-F238E27FC236}">
                <a16:creationId xmlns:a16="http://schemas.microsoft.com/office/drawing/2014/main" id="{F860674A-9E15-4375-A474-3480D464B23F}"/>
              </a:ext>
            </a:extLst>
          </p:cNvPr>
          <p:cNvCxnSpPr>
            <a:cxnSpLocks/>
            <a:stCxn id="218" idx="0"/>
            <a:endCxn id="214" idx="2"/>
          </p:cNvCxnSpPr>
          <p:nvPr/>
        </p:nvCxnSpPr>
        <p:spPr>
          <a:xfrm flipH="1" flipV="1">
            <a:off x="6165405" y="6012756"/>
            <a:ext cx="15028" cy="2756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uit 152">
            <a:extLst>
              <a:ext uri="{FF2B5EF4-FFF2-40B4-BE49-F238E27FC236}">
                <a16:creationId xmlns:a16="http://schemas.microsoft.com/office/drawing/2014/main" id="{8013F2F2-A5A1-44FD-93CB-09B47C4DAEFA}"/>
              </a:ext>
            </a:extLst>
          </p:cNvPr>
          <p:cNvSpPr/>
          <p:nvPr/>
        </p:nvSpPr>
        <p:spPr>
          <a:xfrm>
            <a:off x="5111275" y="2013183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5" name="Ruit 154">
            <a:extLst>
              <a:ext uri="{FF2B5EF4-FFF2-40B4-BE49-F238E27FC236}">
                <a16:creationId xmlns:a16="http://schemas.microsoft.com/office/drawing/2014/main" id="{E521EBE5-885D-45D9-A013-688BF3E47E56}"/>
              </a:ext>
            </a:extLst>
          </p:cNvPr>
          <p:cNvSpPr/>
          <p:nvPr/>
        </p:nvSpPr>
        <p:spPr>
          <a:xfrm>
            <a:off x="3844918" y="4587442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57" name="Ruit 156">
            <a:extLst>
              <a:ext uri="{FF2B5EF4-FFF2-40B4-BE49-F238E27FC236}">
                <a16:creationId xmlns:a16="http://schemas.microsoft.com/office/drawing/2014/main" id="{485D4D20-492A-4B3E-B47A-D8A85E7B454C}"/>
              </a:ext>
            </a:extLst>
          </p:cNvPr>
          <p:cNvSpPr/>
          <p:nvPr/>
        </p:nvSpPr>
        <p:spPr>
          <a:xfrm>
            <a:off x="5586507" y="4602156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was </a:t>
            </a:r>
            <a:r>
              <a:rPr lang="nl-NL" sz="800" i="1" dirty="0" err="1">
                <a:solidFill>
                  <a:schemeClr val="tx1"/>
                </a:solidFill>
              </a:rPr>
              <a:t>active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61" name="Rechte verbindingslijn 160">
            <a:extLst>
              <a:ext uri="{FF2B5EF4-FFF2-40B4-BE49-F238E27FC236}">
                <a16:creationId xmlns:a16="http://schemas.microsoft.com/office/drawing/2014/main" id="{3A4FF0AA-3FD2-4932-BDD1-EDD71AA2069C}"/>
              </a:ext>
            </a:extLst>
          </p:cNvPr>
          <p:cNvCxnSpPr>
            <a:cxnSpLocks/>
            <a:stCxn id="153" idx="2"/>
            <a:endCxn id="16" idx="0"/>
          </p:cNvCxnSpPr>
          <p:nvPr/>
        </p:nvCxnSpPr>
        <p:spPr>
          <a:xfrm flipH="1">
            <a:off x="5414509" y="2676743"/>
            <a:ext cx="23911" cy="757563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Rechte verbindingslijn 161">
            <a:extLst>
              <a:ext uri="{FF2B5EF4-FFF2-40B4-BE49-F238E27FC236}">
                <a16:creationId xmlns:a16="http://schemas.microsoft.com/office/drawing/2014/main" id="{711444FA-1160-454D-BB57-2C6721F094B5}"/>
              </a:ext>
            </a:extLst>
          </p:cNvPr>
          <p:cNvCxnSpPr>
            <a:cxnSpLocks/>
            <a:stCxn id="183" idx="2"/>
            <a:endCxn id="153" idx="0"/>
          </p:cNvCxnSpPr>
          <p:nvPr/>
        </p:nvCxnSpPr>
        <p:spPr>
          <a:xfrm>
            <a:off x="5374717" y="1676730"/>
            <a:ext cx="63703" cy="3364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Rechte verbindingslijn 164">
            <a:extLst>
              <a:ext uri="{FF2B5EF4-FFF2-40B4-BE49-F238E27FC236}">
                <a16:creationId xmlns:a16="http://schemas.microsoft.com/office/drawing/2014/main" id="{276D42B8-450A-493F-ACC6-EA309321815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4172063" y="3906679"/>
            <a:ext cx="932340" cy="680763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Rechte verbindingslijn 167">
            <a:extLst>
              <a:ext uri="{FF2B5EF4-FFF2-40B4-BE49-F238E27FC236}">
                <a16:creationId xmlns:a16="http://schemas.microsoft.com/office/drawing/2014/main" id="{EF9AF487-1AEF-47E2-8A2B-D2FA0ED30E10}"/>
              </a:ext>
            </a:extLst>
          </p:cNvPr>
          <p:cNvCxnSpPr>
            <a:cxnSpLocks/>
            <a:stCxn id="155" idx="2"/>
            <a:endCxn id="203" idx="0"/>
          </p:cNvCxnSpPr>
          <p:nvPr/>
        </p:nvCxnSpPr>
        <p:spPr>
          <a:xfrm flipH="1">
            <a:off x="3526342" y="5251002"/>
            <a:ext cx="645721" cy="3218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9F1EF91F-F4A3-46D6-87D4-22537AE8C7F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5538247" y="3904422"/>
            <a:ext cx="375405" cy="697734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F785367C-1FAA-4E8B-BD88-A70483679621}"/>
              </a:ext>
            </a:extLst>
          </p:cNvPr>
          <p:cNvCxnSpPr>
            <a:cxnSpLocks/>
            <a:stCxn id="157" idx="2"/>
            <a:endCxn id="214" idx="0"/>
          </p:cNvCxnSpPr>
          <p:nvPr/>
        </p:nvCxnSpPr>
        <p:spPr>
          <a:xfrm>
            <a:off x="5913652" y="5265716"/>
            <a:ext cx="251753" cy="289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Rechte verbindingslijn 177">
            <a:extLst>
              <a:ext uri="{FF2B5EF4-FFF2-40B4-BE49-F238E27FC236}">
                <a16:creationId xmlns:a16="http://schemas.microsoft.com/office/drawing/2014/main" id="{911D4B16-243F-4B35-8A48-42FEEB28B070}"/>
              </a:ext>
            </a:extLst>
          </p:cNvPr>
          <p:cNvCxnSpPr>
            <a:cxnSpLocks/>
          </p:cNvCxnSpPr>
          <p:nvPr/>
        </p:nvCxnSpPr>
        <p:spPr>
          <a:xfrm>
            <a:off x="5916486" y="3773337"/>
            <a:ext cx="1204800" cy="1040253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Boog 97">
            <a:extLst>
              <a:ext uri="{FF2B5EF4-FFF2-40B4-BE49-F238E27FC236}">
                <a16:creationId xmlns:a16="http://schemas.microsoft.com/office/drawing/2014/main" id="{D79807F1-02F2-44B6-B877-E7184337818E}"/>
              </a:ext>
            </a:extLst>
          </p:cNvPr>
          <p:cNvSpPr/>
          <p:nvPr/>
        </p:nvSpPr>
        <p:spPr>
          <a:xfrm rot="19205236">
            <a:off x="4975203" y="3896217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Boog 100">
            <a:extLst>
              <a:ext uri="{FF2B5EF4-FFF2-40B4-BE49-F238E27FC236}">
                <a16:creationId xmlns:a16="http://schemas.microsoft.com/office/drawing/2014/main" id="{4BCC8F43-2D72-4623-A0F8-56579E16B417}"/>
              </a:ext>
            </a:extLst>
          </p:cNvPr>
          <p:cNvSpPr/>
          <p:nvPr/>
        </p:nvSpPr>
        <p:spPr>
          <a:xfrm rot="16200000">
            <a:off x="5465451" y="3906607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Boog 101">
            <a:extLst>
              <a:ext uri="{FF2B5EF4-FFF2-40B4-BE49-F238E27FC236}">
                <a16:creationId xmlns:a16="http://schemas.microsoft.com/office/drawing/2014/main" id="{CD3FEE17-ECEF-4AAD-A878-6A96B74AA68B}"/>
              </a:ext>
            </a:extLst>
          </p:cNvPr>
          <p:cNvSpPr/>
          <p:nvPr/>
        </p:nvSpPr>
        <p:spPr>
          <a:xfrm rot="5562591">
            <a:off x="5329726" y="3255204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uit 102">
            <a:extLst>
              <a:ext uri="{FF2B5EF4-FFF2-40B4-BE49-F238E27FC236}">
                <a16:creationId xmlns:a16="http://schemas.microsoft.com/office/drawing/2014/main" id="{D7945CAE-7238-4151-9FD6-54FCEDD8A24A}"/>
              </a:ext>
            </a:extLst>
          </p:cNvPr>
          <p:cNvSpPr/>
          <p:nvPr/>
        </p:nvSpPr>
        <p:spPr>
          <a:xfrm>
            <a:off x="3908843" y="4629654"/>
            <a:ext cx="539107" cy="5641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5" name="Ruit 104">
            <a:extLst>
              <a:ext uri="{FF2B5EF4-FFF2-40B4-BE49-F238E27FC236}">
                <a16:creationId xmlns:a16="http://schemas.microsoft.com/office/drawing/2014/main" id="{FF7E545B-AD20-4317-8F15-54260499B5D5}"/>
              </a:ext>
            </a:extLst>
          </p:cNvPr>
          <p:cNvSpPr/>
          <p:nvPr/>
        </p:nvSpPr>
        <p:spPr>
          <a:xfrm>
            <a:off x="5641326" y="4659071"/>
            <a:ext cx="539107" cy="5641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106" name="Ruit 105">
            <a:extLst>
              <a:ext uri="{FF2B5EF4-FFF2-40B4-BE49-F238E27FC236}">
                <a16:creationId xmlns:a16="http://schemas.microsoft.com/office/drawing/2014/main" id="{CE500829-462F-41DB-AA40-E79AC6F8B6AD}"/>
              </a:ext>
            </a:extLst>
          </p:cNvPr>
          <p:cNvSpPr/>
          <p:nvPr/>
        </p:nvSpPr>
        <p:spPr>
          <a:xfrm>
            <a:off x="5167373" y="2063243"/>
            <a:ext cx="539107" cy="5641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endParaRPr lang="en-GB" sz="800" i="1" dirty="0">
              <a:solidFill>
                <a:schemeClr val="tx1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1A1B0F9-1DC7-4B94-8A05-55116C6C6D83}"/>
              </a:ext>
            </a:extLst>
          </p:cNvPr>
          <p:cNvSpPr/>
          <p:nvPr/>
        </p:nvSpPr>
        <p:spPr>
          <a:xfrm>
            <a:off x="2988439" y="5607916"/>
            <a:ext cx="1071430" cy="383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hthoek 107">
            <a:extLst>
              <a:ext uri="{FF2B5EF4-FFF2-40B4-BE49-F238E27FC236}">
                <a16:creationId xmlns:a16="http://schemas.microsoft.com/office/drawing/2014/main" id="{13E392CF-6F9C-4352-ADFE-91B012C80129}"/>
              </a:ext>
            </a:extLst>
          </p:cNvPr>
          <p:cNvSpPr/>
          <p:nvPr/>
        </p:nvSpPr>
        <p:spPr>
          <a:xfrm>
            <a:off x="5327560" y="5592633"/>
            <a:ext cx="1652520" cy="383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7EE0935B-B852-4A4A-853E-0E24C78274F6}"/>
              </a:ext>
            </a:extLst>
          </p:cNvPr>
          <p:cNvSpPr/>
          <p:nvPr/>
        </p:nvSpPr>
        <p:spPr>
          <a:xfrm>
            <a:off x="4842297" y="1256607"/>
            <a:ext cx="1053450" cy="383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A45FA914-A478-45C9-98C6-C06E1679DE22}"/>
              </a:ext>
            </a:extLst>
          </p:cNvPr>
          <p:cNvSpPr/>
          <p:nvPr/>
        </p:nvSpPr>
        <p:spPr>
          <a:xfrm>
            <a:off x="1441706" y="5395706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tbllocation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F7EDB2D3-576A-44FE-B925-B74A9956AB1F}"/>
              </a:ext>
            </a:extLst>
          </p:cNvPr>
          <p:cNvCxnSpPr>
            <a:cxnSpLocks/>
            <a:stCxn id="113" idx="5"/>
            <a:endCxn id="111" idx="1"/>
          </p:cNvCxnSpPr>
          <p:nvPr/>
        </p:nvCxnSpPr>
        <p:spPr>
          <a:xfrm>
            <a:off x="890319" y="4870882"/>
            <a:ext cx="551387" cy="753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al 112">
            <a:extLst>
              <a:ext uri="{FF2B5EF4-FFF2-40B4-BE49-F238E27FC236}">
                <a16:creationId xmlns:a16="http://schemas.microsoft.com/office/drawing/2014/main" id="{CD06BEA9-E904-4B9D-9FC6-ED5612EC091C}"/>
              </a:ext>
            </a:extLst>
          </p:cNvPr>
          <p:cNvSpPr/>
          <p:nvPr/>
        </p:nvSpPr>
        <p:spPr>
          <a:xfrm>
            <a:off x="152849" y="459433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location_id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126" name="Ruit 125">
            <a:extLst>
              <a:ext uri="{FF2B5EF4-FFF2-40B4-BE49-F238E27FC236}">
                <a16:creationId xmlns:a16="http://schemas.microsoft.com/office/drawing/2014/main" id="{B4B46391-E4CB-4848-B7F5-EAD6AB679E70}"/>
              </a:ext>
            </a:extLst>
          </p:cNvPr>
          <p:cNvSpPr/>
          <p:nvPr/>
        </p:nvSpPr>
        <p:spPr>
          <a:xfrm>
            <a:off x="2513845" y="4603732"/>
            <a:ext cx="730530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Is </a:t>
            </a:r>
            <a:r>
              <a:rPr lang="nl-NL" sz="800" i="1" dirty="0" err="1">
                <a:solidFill>
                  <a:schemeClr val="tx1"/>
                </a:solidFill>
              </a:rPr>
              <a:t>located</a:t>
            </a:r>
            <a:r>
              <a:rPr lang="nl-NL" sz="800" i="1" dirty="0">
                <a:solidFill>
                  <a:schemeClr val="tx1"/>
                </a:solidFill>
              </a:rPr>
              <a:t> at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27" name="Rechte verbindingslijn 126">
            <a:extLst>
              <a:ext uri="{FF2B5EF4-FFF2-40B4-BE49-F238E27FC236}">
                <a16:creationId xmlns:a16="http://schemas.microsoft.com/office/drawing/2014/main" id="{68D594FF-D051-4672-B23A-B48D0CC6C72F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2879110" y="3891507"/>
            <a:ext cx="2063324" cy="712225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0A3A81BB-4522-4642-83B7-A7C61515DF59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2445661" y="5267292"/>
            <a:ext cx="433449" cy="228601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hthoek 129">
            <a:extLst>
              <a:ext uri="{FF2B5EF4-FFF2-40B4-BE49-F238E27FC236}">
                <a16:creationId xmlns:a16="http://schemas.microsoft.com/office/drawing/2014/main" id="{BC72C053-9443-4B9E-BB94-E8F090CDF9B6}"/>
              </a:ext>
            </a:extLst>
          </p:cNvPr>
          <p:cNvSpPr/>
          <p:nvPr/>
        </p:nvSpPr>
        <p:spPr>
          <a:xfrm>
            <a:off x="1314737" y="2318047"/>
            <a:ext cx="1492032" cy="356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Municipalities_NL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139" name="Rechte verbindingslijn 138">
            <a:extLst>
              <a:ext uri="{FF2B5EF4-FFF2-40B4-BE49-F238E27FC236}">
                <a16:creationId xmlns:a16="http://schemas.microsoft.com/office/drawing/2014/main" id="{8FE4FB78-5032-4CB3-9DFC-4A0F4A7688BA}"/>
              </a:ext>
            </a:extLst>
          </p:cNvPr>
          <p:cNvCxnSpPr>
            <a:cxnSpLocks/>
            <a:stCxn id="140" idx="2"/>
            <a:endCxn id="111" idx="0"/>
          </p:cNvCxnSpPr>
          <p:nvPr/>
        </p:nvCxnSpPr>
        <p:spPr>
          <a:xfrm>
            <a:off x="1862385" y="4300682"/>
            <a:ext cx="81299" cy="10950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uit 139">
            <a:extLst>
              <a:ext uri="{FF2B5EF4-FFF2-40B4-BE49-F238E27FC236}">
                <a16:creationId xmlns:a16="http://schemas.microsoft.com/office/drawing/2014/main" id="{4B3E9EDD-ACD8-416E-865F-63A025343A1B}"/>
              </a:ext>
            </a:extLst>
          </p:cNvPr>
          <p:cNvSpPr/>
          <p:nvPr/>
        </p:nvSpPr>
        <p:spPr>
          <a:xfrm>
            <a:off x="1535240" y="3637122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 err="1">
                <a:solidFill>
                  <a:schemeClr val="tx1"/>
                </a:solidFill>
              </a:rPr>
              <a:t>contains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41" name="Rechte verbindingslijn 140">
            <a:extLst>
              <a:ext uri="{FF2B5EF4-FFF2-40B4-BE49-F238E27FC236}">
                <a16:creationId xmlns:a16="http://schemas.microsoft.com/office/drawing/2014/main" id="{608DCC1B-4531-425B-B4C5-8172965CED91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1862385" y="2693880"/>
            <a:ext cx="123395" cy="943242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Boog 142">
            <a:extLst>
              <a:ext uri="{FF2B5EF4-FFF2-40B4-BE49-F238E27FC236}">
                <a16:creationId xmlns:a16="http://schemas.microsoft.com/office/drawing/2014/main" id="{A5E63E54-28F7-4725-8B70-484F9DFE7D2A}"/>
              </a:ext>
            </a:extLst>
          </p:cNvPr>
          <p:cNvSpPr/>
          <p:nvPr/>
        </p:nvSpPr>
        <p:spPr>
          <a:xfrm rot="9087512">
            <a:off x="2452595" y="5368496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Boog 144">
            <a:extLst>
              <a:ext uri="{FF2B5EF4-FFF2-40B4-BE49-F238E27FC236}">
                <a16:creationId xmlns:a16="http://schemas.microsoft.com/office/drawing/2014/main" id="{4E0A0150-66E8-410A-95D9-BAF2D732612A}"/>
              </a:ext>
            </a:extLst>
          </p:cNvPr>
          <p:cNvSpPr/>
          <p:nvPr/>
        </p:nvSpPr>
        <p:spPr>
          <a:xfrm rot="16200000">
            <a:off x="1898546" y="2688138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hthoek 145">
            <a:extLst>
              <a:ext uri="{FF2B5EF4-FFF2-40B4-BE49-F238E27FC236}">
                <a16:creationId xmlns:a16="http://schemas.microsoft.com/office/drawing/2014/main" id="{0A55905F-D8DD-4359-B052-435932808992}"/>
              </a:ext>
            </a:extLst>
          </p:cNvPr>
          <p:cNvSpPr/>
          <p:nvPr/>
        </p:nvSpPr>
        <p:spPr>
          <a:xfrm>
            <a:off x="9363909" y="5072474"/>
            <a:ext cx="1300690" cy="491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tblprogramme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152" name="Ovaal 151">
            <a:extLst>
              <a:ext uri="{FF2B5EF4-FFF2-40B4-BE49-F238E27FC236}">
                <a16:creationId xmlns:a16="http://schemas.microsoft.com/office/drawing/2014/main" id="{DF67DFB9-1363-44EF-8F5C-B87D65DD1FD9}"/>
              </a:ext>
            </a:extLst>
          </p:cNvPr>
          <p:cNvSpPr/>
          <p:nvPr/>
        </p:nvSpPr>
        <p:spPr>
          <a:xfrm>
            <a:off x="8421976" y="4359121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venue_id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160" name="Rechte verbindingslijn 159">
            <a:extLst>
              <a:ext uri="{FF2B5EF4-FFF2-40B4-BE49-F238E27FC236}">
                <a16:creationId xmlns:a16="http://schemas.microsoft.com/office/drawing/2014/main" id="{CA7CE249-4F7D-4DDA-9D29-397C6BAB339E}"/>
              </a:ext>
            </a:extLst>
          </p:cNvPr>
          <p:cNvCxnSpPr>
            <a:cxnSpLocks/>
            <a:stCxn id="152" idx="4"/>
          </p:cNvCxnSpPr>
          <p:nvPr/>
        </p:nvCxnSpPr>
        <p:spPr>
          <a:xfrm>
            <a:off x="8853976" y="4683121"/>
            <a:ext cx="881845" cy="382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Ovaal 176">
            <a:extLst>
              <a:ext uri="{FF2B5EF4-FFF2-40B4-BE49-F238E27FC236}">
                <a16:creationId xmlns:a16="http://schemas.microsoft.com/office/drawing/2014/main" id="{BBB662AB-42B0-458F-B0C7-93E71AA3745E}"/>
              </a:ext>
            </a:extLst>
          </p:cNvPr>
          <p:cNvSpPr/>
          <p:nvPr/>
        </p:nvSpPr>
        <p:spPr>
          <a:xfrm>
            <a:off x="8853976" y="5895435"/>
            <a:ext cx="995487" cy="336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programme_id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179" name="Rechte verbindingslijn 178">
            <a:extLst>
              <a:ext uri="{FF2B5EF4-FFF2-40B4-BE49-F238E27FC236}">
                <a16:creationId xmlns:a16="http://schemas.microsoft.com/office/drawing/2014/main" id="{626BEDB8-9167-4ED7-BE68-53A4F9FF236D}"/>
              </a:ext>
            </a:extLst>
          </p:cNvPr>
          <p:cNvCxnSpPr>
            <a:cxnSpLocks/>
            <a:stCxn id="177" idx="7"/>
            <a:endCxn id="146" idx="2"/>
          </p:cNvCxnSpPr>
          <p:nvPr/>
        </p:nvCxnSpPr>
        <p:spPr>
          <a:xfrm flipV="1">
            <a:off x="9703677" y="5564129"/>
            <a:ext cx="310577" cy="380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uit 191">
            <a:extLst>
              <a:ext uri="{FF2B5EF4-FFF2-40B4-BE49-F238E27FC236}">
                <a16:creationId xmlns:a16="http://schemas.microsoft.com/office/drawing/2014/main" id="{716C5D87-E268-45A1-970F-045EE11F343F}"/>
              </a:ext>
            </a:extLst>
          </p:cNvPr>
          <p:cNvSpPr/>
          <p:nvPr/>
        </p:nvSpPr>
        <p:spPr>
          <a:xfrm>
            <a:off x="7121286" y="4481810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>
                <a:solidFill>
                  <a:schemeClr val="tx1"/>
                </a:solidFill>
              </a:rPr>
              <a:t>has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194" name="Rechte verbindingslijn 193">
            <a:extLst>
              <a:ext uri="{FF2B5EF4-FFF2-40B4-BE49-F238E27FC236}">
                <a16:creationId xmlns:a16="http://schemas.microsoft.com/office/drawing/2014/main" id="{A196FC5F-F6D4-40B9-9C5D-610C07E06B05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916486" y="3773337"/>
            <a:ext cx="1204800" cy="1040253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Rechte verbindingslijn 197">
            <a:extLst>
              <a:ext uri="{FF2B5EF4-FFF2-40B4-BE49-F238E27FC236}">
                <a16:creationId xmlns:a16="http://schemas.microsoft.com/office/drawing/2014/main" id="{C34F8B54-1416-4390-BF20-D0F476B68D82}"/>
              </a:ext>
            </a:extLst>
          </p:cNvPr>
          <p:cNvCxnSpPr>
            <a:cxnSpLocks/>
            <a:stCxn id="192" idx="3"/>
            <a:endCxn id="146" idx="1"/>
          </p:cNvCxnSpPr>
          <p:nvPr/>
        </p:nvCxnSpPr>
        <p:spPr>
          <a:xfrm>
            <a:off x="7775575" y="4813590"/>
            <a:ext cx="1588334" cy="5047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hthoek 199">
            <a:extLst>
              <a:ext uri="{FF2B5EF4-FFF2-40B4-BE49-F238E27FC236}">
                <a16:creationId xmlns:a16="http://schemas.microsoft.com/office/drawing/2014/main" id="{40EA001C-CE83-4330-BAE7-77DCBB00CC33}"/>
              </a:ext>
            </a:extLst>
          </p:cNvPr>
          <p:cNvSpPr/>
          <p:nvPr/>
        </p:nvSpPr>
        <p:spPr>
          <a:xfrm>
            <a:off x="9529217" y="1257150"/>
            <a:ext cx="1003955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tblfilm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01" name="Rechte verbindingslijn 200">
            <a:extLst>
              <a:ext uri="{FF2B5EF4-FFF2-40B4-BE49-F238E27FC236}">
                <a16:creationId xmlns:a16="http://schemas.microsoft.com/office/drawing/2014/main" id="{D0434666-1913-4359-BB3F-C07E8F8BE075}"/>
              </a:ext>
            </a:extLst>
          </p:cNvPr>
          <p:cNvCxnSpPr>
            <a:cxnSpLocks/>
            <a:stCxn id="202" idx="5"/>
            <a:endCxn id="200" idx="1"/>
          </p:cNvCxnSpPr>
          <p:nvPr/>
        </p:nvCxnSpPr>
        <p:spPr>
          <a:xfrm>
            <a:off x="8977830" y="732326"/>
            <a:ext cx="551387" cy="753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Ovaal 201">
            <a:extLst>
              <a:ext uri="{FF2B5EF4-FFF2-40B4-BE49-F238E27FC236}">
                <a16:creationId xmlns:a16="http://schemas.microsoft.com/office/drawing/2014/main" id="{CC50548D-3332-49D9-BB2B-AED74B6F71D7}"/>
              </a:ext>
            </a:extLst>
          </p:cNvPr>
          <p:cNvSpPr/>
          <p:nvPr/>
        </p:nvSpPr>
        <p:spPr>
          <a:xfrm>
            <a:off x="8240360" y="455775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film_id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53" name="Rechthoek 252">
            <a:extLst>
              <a:ext uri="{FF2B5EF4-FFF2-40B4-BE49-F238E27FC236}">
                <a16:creationId xmlns:a16="http://schemas.microsoft.com/office/drawing/2014/main" id="{456E0B96-C9F5-47DB-ACC7-377645A10A42}"/>
              </a:ext>
            </a:extLst>
          </p:cNvPr>
          <p:cNvSpPr/>
          <p:nvPr/>
        </p:nvSpPr>
        <p:spPr>
          <a:xfrm>
            <a:off x="9282648" y="3125956"/>
            <a:ext cx="1492032" cy="356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err="1">
                <a:solidFill>
                  <a:schemeClr val="tx1"/>
                </a:solidFill>
              </a:rPr>
              <a:t>tblprogrammeitem</a:t>
            </a:r>
            <a:endParaRPr lang="en-GB" sz="1600" i="1" dirty="0">
              <a:solidFill>
                <a:schemeClr val="tx1"/>
              </a:solidFill>
            </a:endParaRPr>
          </a:p>
        </p:txBody>
      </p:sp>
      <p:cxnSp>
        <p:nvCxnSpPr>
          <p:cNvPr id="254" name="Rechte verbindingslijn 253">
            <a:extLst>
              <a:ext uri="{FF2B5EF4-FFF2-40B4-BE49-F238E27FC236}">
                <a16:creationId xmlns:a16="http://schemas.microsoft.com/office/drawing/2014/main" id="{38FCFEE4-015C-42D0-9E0D-57E4C7578E7C}"/>
              </a:ext>
            </a:extLst>
          </p:cNvPr>
          <p:cNvCxnSpPr>
            <a:cxnSpLocks/>
            <a:stCxn id="255" idx="5"/>
            <a:endCxn id="253" idx="3"/>
          </p:cNvCxnSpPr>
          <p:nvPr/>
        </p:nvCxnSpPr>
        <p:spPr>
          <a:xfrm flipH="1" flipV="1">
            <a:off x="10774680" y="3304449"/>
            <a:ext cx="1098596" cy="2219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Ovaal 254">
            <a:extLst>
              <a:ext uri="{FF2B5EF4-FFF2-40B4-BE49-F238E27FC236}">
                <a16:creationId xmlns:a16="http://schemas.microsoft.com/office/drawing/2014/main" id="{70F7F59A-5CAE-4B60-872B-502D5EA30B5E}"/>
              </a:ext>
            </a:extLst>
          </p:cNvPr>
          <p:cNvSpPr/>
          <p:nvPr/>
        </p:nvSpPr>
        <p:spPr>
          <a:xfrm>
            <a:off x="11034612" y="3249812"/>
            <a:ext cx="982556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programme_id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sp>
        <p:nvSpPr>
          <p:cNvPr id="257" name="Ovaal 256">
            <a:extLst>
              <a:ext uri="{FF2B5EF4-FFF2-40B4-BE49-F238E27FC236}">
                <a16:creationId xmlns:a16="http://schemas.microsoft.com/office/drawing/2014/main" id="{8594FDF7-C1F6-417A-983F-18171D77977F}"/>
              </a:ext>
            </a:extLst>
          </p:cNvPr>
          <p:cNvSpPr/>
          <p:nvPr/>
        </p:nvSpPr>
        <p:spPr>
          <a:xfrm>
            <a:off x="11050432" y="2880790"/>
            <a:ext cx="86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800" u="sng" dirty="0" err="1">
                <a:solidFill>
                  <a:schemeClr val="tx1"/>
                </a:solidFill>
              </a:rPr>
              <a:t>film_id</a:t>
            </a:r>
            <a:endParaRPr lang="en-GB" sz="800" i="1" u="sng" dirty="0">
              <a:solidFill>
                <a:schemeClr val="tx1"/>
              </a:solidFill>
            </a:endParaRPr>
          </a:p>
        </p:txBody>
      </p:sp>
      <p:cxnSp>
        <p:nvCxnSpPr>
          <p:cNvPr id="258" name="Rechte verbindingslijn 257">
            <a:extLst>
              <a:ext uri="{FF2B5EF4-FFF2-40B4-BE49-F238E27FC236}">
                <a16:creationId xmlns:a16="http://schemas.microsoft.com/office/drawing/2014/main" id="{437AEBD4-636D-4693-8466-80D58B608BA5}"/>
              </a:ext>
            </a:extLst>
          </p:cNvPr>
          <p:cNvCxnSpPr>
            <a:cxnSpLocks/>
            <a:stCxn id="257" idx="3"/>
            <a:endCxn id="253" idx="3"/>
          </p:cNvCxnSpPr>
          <p:nvPr/>
        </p:nvCxnSpPr>
        <p:spPr>
          <a:xfrm flipH="1">
            <a:off x="10774680" y="3157341"/>
            <a:ext cx="402282" cy="1471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Ruit 264">
            <a:extLst>
              <a:ext uri="{FF2B5EF4-FFF2-40B4-BE49-F238E27FC236}">
                <a16:creationId xmlns:a16="http://schemas.microsoft.com/office/drawing/2014/main" id="{CA749179-33B9-4541-80F9-63DB984DC09E}"/>
              </a:ext>
            </a:extLst>
          </p:cNvPr>
          <p:cNvSpPr/>
          <p:nvPr/>
        </p:nvSpPr>
        <p:spPr>
          <a:xfrm>
            <a:off x="9742858" y="3974596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 err="1">
                <a:solidFill>
                  <a:schemeClr val="tx1"/>
                </a:solidFill>
              </a:rPr>
              <a:t>contains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79" name="Rechte verbindingslijn 278">
            <a:extLst>
              <a:ext uri="{FF2B5EF4-FFF2-40B4-BE49-F238E27FC236}">
                <a16:creationId xmlns:a16="http://schemas.microsoft.com/office/drawing/2014/main" id="{31344FED-A922-4BE0-A700-B4C9624AA40E}"/>
              </a:ext>
            </a:extLst>
          </p:cNvPr>
          <p:cNvCxnSpPr>
            <a:cxnSpLocks/>
            <a:stCxn id="253" idx="2"/>
            <a:endCxn id="265" idx="0"/>
          </p:cNvCxnSpPr>
          <p:nvPr/>
        </p:nvCxnSpPr>
        <p:spPr>
          <a:xfrm>
            <a:off x="10028664" y="3482941"/>
            <a:ext cx="41339" cy="4916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Ruit 289">
            <a:extLst>
              <a:ext uri="{FF2B5EF4-FFF2-40B4-BE49-F238E27FC236}">
                <a16:creationId xmlns:a16="http://schemas.microsoft.com/office/drawing/2014/main" id="{1938CF18-7278-451D-B034-882CACCBA65A}"/>
              </a:ext>
            </a:extLst>
          </p:cNvPr>
          <p:cNvSpPr/>
          <p:nvPr/>
        </p:nvSpPr>
        <p:spPr>
          <a:xfrm>
            <a:off x="9704050" y="2016760"/>
            <a:ext cx="654289" cy="663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nl-NL" sz="800" i="1" dirty="0" err="1">
                <a:solidFill>
                  <a:schemeClr val="tx1"/>
                </a:solidFill>
              </a:rPr>
              <a:t>contains</a:t>
            </a:r>
            <a:endParaRPr lang="en-GB" sz="800" i="1" dirty="0">
              <a:solidFill>
                <a:schemeClr val="tx1"/>
              </a:solidFill>
            </a:endParaRPr>
          </a:p>
        </p:txBody>
      </p:sp>
      <p:cxnSp>
        <p:nvCxnSpPr>
          <p:cNvPr id="291" name="Rechte verbindingslijn 290">
            <a:extLst>
              <a:ext uri="{FF2B5EF4-FFF2-40B4-BE49-F238E27FC236}">
                <a16:creationId xmlns:a16="http://schemas.microsoft.com/office/drawing/2014/main" id="{8C82CE03-3CE3-4457-A622-F75037B61D9F}"/>
              </a:ext>
            </a:extLst>
          </p:cNvPr>
          <p:cNvCxnSpPr>
            <a:cxnSpLocks/>
            <a:stCxn id="200" idx="2"/>
            <a:endCxn id="290" idx="0"/>
          </p:cNvCxnSpPr>
          <p:nvPr/>
        </p:nvCxnSpPr>
        <p:spPr>
          <a:xfrm>
            <a:off x="10031195" y="1714351"/>
            <a:ext cx="0" cy="302409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Rechte verbindingslijn 291">
            <a:extLst>
              <a:ext uri="{FF2B5EF4-FFF2-40B4-BE49-F238E27FC236}">
                <a16:creationId xmlns:a16="http://schemas.microsoft.com/office/drawing/2014/main" id="{E4FAE51C-1E66-4308-9994-1E18E8D4A680}"/>
              </a:ext>
            </a:extLst>
          </p:cNvPr>
          <p:cNvCxnSpPr>
            <a:cxnSpLocks/>
            <a:stCxn id="290" idx="2"/>
            <a:endCxn id="253" idx="0"/>
          </p:cNvCxnSpPr>
          <p:nvPr/>
        </p:nvCxnSpPr>
        <p:spPr>
          <a:xfrm flipH="1">
            <a:off x="10028664" y="2680320"/>
            <a:ext cx="2531" cy="445636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Rechte verbindingslijn 292">
            <a:extLst>
              <a:ext uri="{FF2B5EF4-FFF2-40B4-BE49-F238E27FC236}">
                <a16:creationId xmlns:a16="http://schemas.microsoft.com/office/drawing/2014/main" id="{8DD47C8F-80C6-4C3A-98D4-2EDD80626BA0}"/>
              </a:ext>
            </a:extLst>
          </p:cNvPr>
          <p:cNvCxnSpPr>
            <a:cxnSpLocks/>
            <a:stCxn id="265" idx="2"/>
          </p:cNvCxnSpPr>
          <p:nvPr/>
        </p:nvCxnSpPr>
        <p:spPr>
          <a:xfrm>
            <a:off x="10070003" y="4638156"/>
            <a:ext cx="11482" cy="428123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Boog 293">
            <a:extLst>
              <a:ext uri="{FF2B5EF4-FFF2-40B4-BE49-F238E27FC236}">
                <a16:creationId xmlns:a16="http://schemas.microsoft.com/office/drawing/2014/main" id="{818D8C65-24A9-4F27-91E8-D3642DD5A7C5}"/>
              </a:ext>
            </a:extLst>
          </p:cNvPr>
          <p:cNvSpPr/>
          <p:nvPr/>
        </p:nvSpPr>
        <p:spPr>
          <a:xfrm rot="5562591">
            <a:off x="9996701" y="4887177"/>
            <a:ext cx="174469" cy="165493"/>
          </a:xfrm>
          <a:prstGeom prst="arc">
            <a:avLst>
              <a:gd name="adj1" fmla="val 16200000"/>
              <a:gd name="adj2" fmla="val 535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32C376E7-F185-4A3F-A073-B5CD4C582257}"/>
              </a:ext>
            </a:extLst>
          </p:cNvPr>
          <p:cNvSpPr/>
          <p:nvPr/>
        </p:nvSpPr>
        <p:spPr>
          <a:xfrm>
            <a:off x="1314737" y="2318047"/>
            <a:ext cx="165720" cy="178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4C680E18-A0EB-441B-B30D-8B5447773752}"/>
              </a:ext>
            </a:extLst>
          </p:cNvPr>
          <p:cNvSpPr/>
          <p:nvPr/>
        </p:nvSpPr>
        <p:spPr>
          <a:xfrm>
            <a:off x="1353911" y="2343150"/>
            <a:ext cx="97971" cy="123825"/>
          </a:xfrm>
          <a:custGeom>
            <a:avLst/>
            <a:gdLst>
              <a:gd name="connsiteX0" fmla="*/ 29935 w 97971"/>
              <a:gd name="connsiteY0" fmla="*/ 0 h 123825"/>
              <a:gd name="connsiteX1" fmla="*/ 0 w 97971"/>
              <a:gd name="connsiteY1" fmla="*/ 54429 h 123825"/>
              <a:gd name="connsiteX2" fmla="*/ 8164 w 97971"/>
              <a:gd name="connsiteY2" fmla="*/ 89807 h 123825"/>
              <a:gd name="connsiteX3" fmla="*/ 58510 w 97971"/>
              <a:gd name="connsiteY3" fmla="*/ 123825 h 123825"/>
              <a:gd name="connsiteX4" fmla="*/ 97971 w 97971"/>
              <a:gd name="connsiteY4" fmla="*/ 62593 h 123825"/>
              <a:gd name="connsiteX5" fmla="*/ 92528 w 97971"/>
              <a:gd name="connsiteY5" fmla="*/ 16329 h 123825"/>
              <a:gd name="connsiteX6" fmla="*/ 59871 w 97971"/>
              <a:gd name="connsiteY6" fmla="*/ 43543 h 123825"/>
              <a:gd name="connsiteX7" fmla="*/ 29935 w 97971"/>
              <a:gd name="connsiteY7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971" h="123825">
                <a:moveTo>
                  <a:pt x="29935" y="0"/>
                </a:moveTo>
                <a:lnTo>
                  <a:pt x="0" y="54429"/>
                </a:lnTo>
                <a:lnTo>
                  <a:pt x="8164" y="89807"/>
                </a:lnTo>
                <a:lnTo>
                  <a:pt x="58510" y="123825"/>
                </a:lnTo>
                <a:lnTo>
                  <a:pt x="97971" y="62593"/>
                </a:lnTo>
                <a:lnTo>
                  <a:pt x="92528" y="16329"/>
                </a:lnTo>
                <a:lnTo>
                  <a:pt x="59871" y="43543"/>
                </a:lnTo>
                <a:lnTo>
                  <a:pt x="2993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DBB36967-E2A4-4BF3-B345-0103A0987266}"/>
              </a:ext>
            </a:extLst>
          </p:cNvPr>
          <p:cNvSpPr/>
          <p:nvPr/>
        </p:nvSpPr>
        <p:spPr>
          <a:xfrm>
            <a:off x="1441283" y="5395657"/>
            <a:ext cx="165720" cy="178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90B0D5E-AA6B-46CF-B9AE-4B15F0F6E815}"/>
              </a:ext>
            </a:extLst>
          </p:cNvPr>
          <p:cNvSpPr/>
          <p:nvPr/>
        </p:nvSpPr>
        <p:spPr>
          <a:xfrm>
            <a:off x="1501321" y="5455559"/>
            <a:ext cx="45719" cy="53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788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Thema1</Template>
  <TotalTime>2911</TotalTime>
  <Words>2409</Words>
  <Application>Microsoft Office PowerPoint</Application>
  <PresentationFormat>Widescreen</PresentationFormat>
  <Paragraphs>958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Vrije Universiteit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Info, verwijder slide</dc:title>
  <dc:creator>Stieger, M.J.A.Y.</dc:creator>
  <cp:lastModifiedBy>Lartey, D.Y.A. (Desmond)</cp:lastModifiedBy>
  <cp:revision>139</cp:revision>
  <cp:lastPrinted>2019-10-14T11:59:40Z</cp:lastPrinted>
  <dcterms:created xsi:type="dcterms:W3CDTF">2020-01-14T13:01:52Z</dcterms:created>
  <dcterms:modified xsi:type="dcterms:W3CDTF">2023-05-15T13:21:53Z</dcterms:modified>
</cp:coreProperties>
</file>