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57946"/>
          </a:xfrm>
        </p:spPr>
        <p:txBody>
          <a:bodyPr/>
          <a:lstStyle/>
          <a:p>
            <a:r>
              <a:rPr lang="en-CA" dirty="0" smtClean="0"/>
              <a:t>The posse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115733"/>
            <a:ext cx="6831673" cy="2523066"/>
          </a:xfrm>
        </p:spPr>
        <p:txBody>
          <a:bodyPr>
            <a:normAutofit/>
          </a:bodyPr>
          <a:lstStyle/>
          <a:p>
            <a:r>
              <a:rPr lang="en-CA" dirty="0" smtClean="0"/>
              <a:t>Solomon Newton</a:t>
            </a:r>
          </a:p>
          <a:p>
            <a:r>
              <a:rPr lang="en-CA" dirty="0" smtClean="0"/>
              <a:t>Desmond Wallace</a:t>
            </a:r>
          </a:p>
          <a:p>
            <a:r>
              <a:rPr lang="en-CA" dirty="0" err="1" smtClean="0"/>
              <a:t>Hadi</a:t>
            </a:r>
            <a:r>
              <a:rPr lang="en-CA" dirty="0" smtClean="0"/>
              <a:t> Saeed</a:t>
            </a:r>
          </a:p>
          <a:p>
            <a:r>
              <a:rPr lang="en-CA" dirty="0" smtClean="0"/>
              <a:t>Ammar </a:t>
            </a:r>
            <a:r>
              <a:rPr lang="en-CA" dirty="0" err="1" smtClean="0"/>
              <a:t>Alnaqeeb</a:t>
            </a:r>
            <a:endParaRPr lang="en-CA" dirty="0" smtClean="0"/>
          </a:p>
          <a:p>
            <a:r>
              <a:rPr lang="en-CA" dirty="0" smtClean="0"/>
              <a:t>Lucas Stan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BlackJack</a:t>
            </a:r>
            <a:r>
              <a:rPr lang="en-CA" dirty="0" smtClean="0"/>
              <a:t> </a:t>
            </a:r>
            <a:r>
              <a:rPr lang="en-CA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98" y="2286000"/>
            <a:ext cx="3236204" cy="3581400"/>
          </a:xfrm>
        </p:spPr>
      </p:pic>
    </p:spTree>
    <p:extLst>
      <p:ext uri="{BB962C8B-B14F-4D97-AF65-F5344CB8AC3E}">
        <p14:creationId xmlns:p14="http://schemas.microsoft.com/office/powerpoint/2010/main" val="41577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63133"/>
          </a:xfrm>
        </p:spPr>
        <p:txBody>
          <a:bodyPr/>
          <a:lstStyle/>
          <a:p>
            <a:r>
              <a:rPr lang="en-CA" dirty="0" smtClean="0"/>
              <a:t>The complete UML class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67" y="2171700"/>
            <a:ext cx="6891866" cy="4377266"/>
          </a:xfrm>
        </p:spPr>
      </p:pic>
    </p:spTree>
    <p:extLst>
      <p:ext uri="{BB962C8B-B14F-4D97-AF65-F5344CB8AC3E}">
        <p14:creationId xmlns:p14="http://schemas.microsoft.com/office/powerpoint/2010/main" val="412443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933"/>
          </a:xfrm>
        </p:spPr>
        <p:txBody>
          <a:bodyPr/>
          <a:lstStyle/>
          <a:p>
            <a:r>
              <a:rPr lang="en-CA" dirty="0" err="1" smtClean="0"/>
              <a:t>BlackJack</a:t>
            </a:r>
            <a:r>
              <a:rPr lang="en-CA" dirty="0" smtClean="0"/>
              <a:t> Game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1733"/>
            <a:ext cx="9601200" cy="4275667"/>
          </a:xfrm>
        </p:spPr>
        <p:txBody>
          <a:bodyPr/>
          <a:lstStyle/>
          <a:p>
            <a:r>
              <a:rPr lang="en-CA" dirty="0" smtClean="0"/>
              <a:t>Dealer deals 2 cards to the player including self. One of the dealer’s card is face </a:t>
            </a:r>
            <a:r>
              <a:rPr lang="en-CA" dirty="0" smtClean="0"/>
              <a:t>down.</a:t>
            </a:r>
            <a:endParaRPr lang="en-CA" dirty="0" smtClean="0"/>
          </a:p>
          <a:p>
            <a:r>
              <a:rPr lang="en-CA" dirty="0" smtClean="0"/>
              <a:t>Player plays until card reaches or close to 21. If cards exceeds</a:t>
            </a:r>
            <a:r>
              <a:rPr lang="en-CA" dirty="0"/>
              <a:t> 21 </a:t>
            </a:r>
            <a:r>
              <a:rPr lang="en-CA" dirty="0" smtClean="0"/>
              <a:t>, player bust an dealer wins </a:t>
            </a:r>
            <a:r>
              <a:rPr lang="en-CA" dirty="0" smtClean="0"/>
              <a:t>.</a:t>
            </a:r>
            <a:endParaRPr lang="en-CA" dirty="0" smtClean="0"/>
          </a:p>
          <a:p>
            <a:r>
              <a:rPr lang="en-CA" dirty="0" smtClean="0"/>
              <a:t>If player’s hand does not reach 21, player can choose to hit or stand</a:t>
            </a:r>
            <a:r>
              <a:rPr lang="en-CA" dirty="0" smtClean="0"/>
              <a:t>.</a:t>
            </a:r>
          </a:p>
          <a:p>
            <a:r>
              <a:rPr lang="en-CA" dirty="0" smtClean="0"/>
              <a:t>If player bust, player pays dealer else dealer pays player 2x player’s money.</a:t>
            </a:r>
          </a:p>
          <a:p>
            <a:r>
              <a:rPr lang="en-CA" dirty="0" smtClean="0"/>
              <a:t>If player ties with the dealer, player get to keep money.</a:t>
            </a:r>
          </a:p>
          <a:p>
            <a:r>
              <a:rPr lang="en-CA" dirty="0" smtClean="0"/>
              <a:t>Ace can be either 1 or 11, at the player’s convenience.</a:t>
            </a:r>
          </a:p>
          <a:p>
            <a:r>
              <a:rPr lang="en-CA" dirty="0" smtClean="0"/>
              <a:t>The house always wins if they have 21.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2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9800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PSEUDOCODE FOR THE BLACK JACK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4933"/>
            <a:ext cx="9601200" cy="4825999"/>
          </a:xfrm>
        </p:spPr>
        <p:txBody>
          <a:bodyPr>
            <a:noAutofit/>
          </a:bodyPr>
          <a:lstStyle/>
          <a:p>
            <a:r>
              <a:rPr lang="en-US" sz="2400" dirty="0"/>
              <a:t>Input / Output and Subtasks</a:t>
            </a:r>
          </a:p>
          <a:p>
            <a:r>
              <a:rPr lang="en-US" sz="2400" dirty="0" smtClean="0"/>
              <a:t>- </a:t>
            </a:r>
            <a:r>
              <a:rPr lang="en-US" sz="2400" dirty="0"/>
              <a:t>Ask player to hit ‘Enter’ to Start the Game -Player press the ‘enter’ key to start game</a:t>
            </a:r>
          </a:p>
          <a:p>
            <a:r>
              <a:rPr lang="en-US" sz="2400" dirty="0"/>
              <a:t>- computer deals out two random cards from</a:t>
            </a:r>
          </a:p>
          <a:p>
            <a:r>
              <a:rPr lang="en-US" sz="2400" dirty="0"/>
              <a:t>the deck to player and displays both cards</a:t>
            </a:r>
          </a:p>
          <a:p>
            <a:r>
              <a:rPr lang="en-US" sz="2400" dirty="0"/>
              <a:t>(Card1 and Card2) along with the </a:t>
            </a:r>
            <a:r>
              <a:rPr lang="en-US" sz="2400" dirty="0" err="1"/>
              <a:t>cardTotal</a:t>
            </a:r>
            <a:r>
              <a:rPr lang="en-US" sz="2400" dirty="0"/>
              <a:t> =</a:t>
            </a:r>
          </a:p>
          <a:p>
            <a:r>
              <a:rPr lang="en-US" sz="2400" dirty="0"/>
              <a:t>Card1 + Card2 -Player can choose to either “HIT” or “STAY” and press Enter to confirm</a:t>
            </a:r>
          </a:p>
          <a:p>
            <a:r>
              <a:rPr lang="en-US" sz="2400" dirty="0"/>
              <a:t>-ask Player if they would like to “HIT” or “STAY” -Player can choose to either “HIT” or “STAY” and press Enter to confirm</a:t>
            </a:r>
          </a:p>
          <a:p>
            <a:r>
              <a:rPr lang="en-US" sz="2400" dirty="0"/>
              <a:t>-If the player chooses to “HIT”, present </a:t>
            </a:r>
            <a:r>
              <a:rPr lang="en-US" sz="2400" dirty="0" smtClean="0"/>
              <a:t>player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9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8533"/>
            <a:ext cx="9601200" cy="673946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with new card (card3) and new </a:t>
            </a:r>
            <a:r>
              <a:rPr lang="en-US" sz="2100" dirty="0" err="1"/>
              <a:t>cardTotal</a:t>
            </a:r>
            <a:r>
              <a:rPr lang="en-US" sz="2100" dirty="0"/>
              <a:t> =</a:t>
            </a:r>
          </a:p>
          <a:p>
            <a:r>
              <a:rPr lang="en-US" sz="2100" dirty="0" err="1"/>
              <a:t>cardTotal</a:t>
            </a:r>
            <a:r>
              <a:rPr lang="en-US" sz="2100" dirty="0"/>
              <a:t> + card3</a:t>
            </a:r>
          </a:p>
          <a:p>
            <a:r>
              <a:rPr lang="en-US" sz="2100" dirty="0"/>
              <a:t>If the new </a:t>
            </a:r>
            <a:r>
              <a:rPr lang="en-US" sz="2100" dirty="0" err="1"/>
              <a:t>cardTotal</a:t>
            </a:r>
            <a:r>
              <a:rPr lang="en-US" sz="2100" dirty="0"/>
              <a:t> &gt; 21 advise the player</a:t>
            </a:r>
          </a:p>
          <a:p>
            <a:r>
              <a:rPr lang="en-US" sz="2100" dirty="0"/>
              <a:t>“BUSTED”</a:t>
            </a:r>
          </a:p>
          <a:p>
            <a:r>
              <a:rPr lang="en-US" sz="2100" dirty="0"/>
              <a:t>-If player chooses to “STAY” display </a:t>
            </a:r>
            <a:r>
              <a:rPr lang="en-US" sz="2100" dirty="0" err="1"/>
              <a:t>cardTotal</a:t>
            </a:r>
            <a:endParaRPr lang="en-US" sz="2100" dirty="0"/>
          </a:p>
          <a:p>
            <a:r>
              <a:rPr lang="en-US" sz="2100" dirty="0"/>
              <a:t>and advise if “Winner” or “Bust”</a:t>
            </a:r>
          </a:p>
          <a:p>
            <a:r>
              <a:rPr lang="en-US" sz="2100" dirty="0"/>
              <a:t>If </a:t>
            </a:r>
            <a:r>
              <a:rPr lang="en-US" sz="2100" dirty="0" err="1"/>
              <a:t>cardTotal</a:t>
            </a:r>
            <a:r>
              <a:rPr lang="en-US" sz="2100" dirty="0"/>
              <a:t> &gt; 21 = “BUSTED”</a:t>
            </a:r>
          </a:p>
          <a:p>
            <a:r>
              <a:rPr lang="en-US" sz="2100" dirty="0"/>
              <a:t>If </a:t>
            </a:r>
            <a:r>
              <a:rPr lang="en-US" sz="2100" dirty="0" err="1"/>
              <a:t>cardTotal</a:t>
            </a:r>
            <a:r>
              <a:rPr lang="en-US" sz="2100" dirty="0"/>
              <a:t> =&lt; 21 = “WINNER”</a:t>
            </a:r>
          </a:p>
          <a:p>
            <a:r>
              <a:rPr lang="en-US" sz="2100" dirty="0"/>
              <a:t>-Ask Player if they would like to “HIT” or</a:t>
            </a:r>
          </a:p>
          <a:p>
            <a:r>
              <a:rPr lang="en-US" sz="2100" dirty="0"/>
              <a:t>“STAY”</a:t>
            </a:r>
          </a:p>
          <a:p>
            <a:r>
              <a:rPr lang="en-US" sz="2100" dirty="0"/>
              <a:t>-if the player chooses to “HIT”, present player</a:t>
            </a:r>
          </a:p>
          <a:p>
            <a:r>
              <a:rPr lang="en-US" sz="2100" dirty="0"/>
              <a:t>with a new card (card4) and new </a:t>
            </a:r>
            <a:r>
              <a:rPr lang="en-US" sz="2100" dirty="0" err="1"/>
              <a:t>cardTotal</a:t>
            </a:r>
            <a:r>
              <a:rPr lang="en-US" sz="2100" dirty="0"/>
              <a:t> =</a:t>
            </a:r>
          </a:p>
          <a:p>
            <a:r>
              <a:rPr lang="en-US" sz="2100" dirty="0" err="1"/>
              <a:t>cardTotal</a:t>
            </a:r>
            <a:r>
              <a:rPr lang="en-US" sz="2100" dirty="0"/>
              <a:t> + card4</a:t>
            </a:r>
          </a:p>
          <a:p>
            <a:r>
              <a:rPr lang="en-US" sz="2100" dirty="0"/>
              <a:t>-display </a:t>
            </a:r>
            <a:r>
              <a:rPr lang="en-US" sz="2100" dirty="0" err="1"/>
              <a:t>cardTotal</a:t>
            </a:r>
            <a:r>
              <a:rPr lang="en-US" sz="2100" dirty="0"/>
              <a:t> and advise if “Winner” or</a:t>
            </a:r>
          </a:p>
          <a:p>
            <a:r>
              <a:rPr lang="en-US" sz="2100" dirty="0"/>
              <a:t>“Bust”</a:t>
            </a:r>
          </a:p>
          <a:p>
            <a:r>
              <a:rPr lang="en-US" sz="2100" dirty="0"/>
              <a:t>If </a:t>
            </a:r>
            <a:r>
              <a:rPr lang="en-US" sz="2100" dirty="0" err="1"/>
              <a:t>cardTotal</a:t>
            </a:r>
            <a:r>
              <a:rPr lang="en-US" sz="2100" dirty="0"/>
              <a:t> &gt; 21 = “BUSTED”</a:t>
            </a:r>
          </a:p>
          <a:p>
            <a:r>
              <a:rPr lang="en-US" sz="2100" dirty="0"/>
              <a:t>If </a:t>
            </a:r>
            <a:r>
              <a:rPr lang="en-US" sz="2100" dirty="0" err="1"/>
              <a:t>cardTotal</a:t>
            </a:r>
            <a:r>
              <a:rPr lang="en-US" sz="2100" dirty="0"/>
              <a:t> =&lt; 21 = “WINNER”</a:t>
            </a:r>
          </a:p>
          <a:p>
            <a:r>
              <a:rPr lang="en-US" sz="2100" dirty="0"/>
              <a:t>Display if Player is “WINNER” or “BUSTED”</a:t>
            </a:r>
          </a:p>
          <a:p>
            <a:r>
              <a:rPr lang="en-US" sz="2100" dirty="0"/>
              <a:t>End Game;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788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card class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51" y="2286000"/>
            <a:ext cx="3236897" cy="3581400"/>
          </a:xfrm>
        </p:spPr>
      </p:pic>
    </p:spTree>
    <p:extLst>
      <p:ext uri="{BB962C8B-B14F-4D97-AF65-F5344CB8AC3E}">
        <p14:creationId xmlns:p14="http://schemas.microsoft.com/office/powerpoint/2010/main" val="14587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hand </a:t>
            </a:r>
            <a:r>
              <a:rPr lang="en-CA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51" y="2286000"/>
            <a:ext cx="3236897" cy="3581400"/>
          </a:xfrm>
        </p:spPr>
      </p:pic>
    </p:spTree>
    <p:extLst>
      <p:ext uri="{BB962C8B-B14F-4D97-AF65-F5344CB8AC3E}">
        <p14:creationId xmlns:p14="http://schemas.microsoft.com/office/powerpoint/2010/main" val="414244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deck </a:t>
            </a:r>
            <a:r>
              <a:rPr lang="en-CA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98" y="2286000"/>
            <a:ext cx="3236204" cy="3581400"/>
          </a:xfrm>
        </p:spPr>
      </p:pic>
    </p:spTree>
    <p:extLst>
      <p:ext uri="{BB962C8B-B14F-4D97-AF65-F5344CB8AC3E}">
        <p14:creationId xmlns:p14="http://schemas.microsoft.com/office/powerpoint/2010/main" val="240832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dealer </a:t>
            </a:r>
            <a:r>
              <a:rPr lang="en-CA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45" y="2286000"/>
            <a:ext cx="3235510" cy="3581400"/>
          </a:xfrm>
        </p:spPr>
      </p:pic>
    </p:spTree>
    <p:extLst>
      <p:ext uri="{BB962C8B-B14F-4D97-AF65-F5344CB8AC3E}">
        <p14:creationId xmlns:p14="http://schemas.microsoft.com/office/powerpoint/2010/main" val="20778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player </a:t>
            </a:r>
            <a:r>
              <a:rPr lang="en-CA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93" y="2286000"/>
            <a:ext cx="3229013" cy="3581400"/>
          </a:xfrm>
        </p:spPr>
      </p:pic>
    </p:spTree>
    <p:extLst>
      <p:ext uri="{BB962C8B-B14F-4D97-AF65-F5344CB8AC3E}">
        <p14:creationId xmlns:p14="http://schemas.microsoft.com/office/powerpoint/2010/main" val="22788617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</TotalTime>
  <Words>418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The posse</vt:lpstr>
      <vt:lpstr>BlackJack Game Rules</vt:lpstr>
      <vt:lpstr>PSEUDOCODE FOR THE BLACK JACK GAME</vt:lpstr>
      <vt:lpstr>PowerPoint Presentation</vt:lpstr>
      <vt:lpstr>The card class diagram</vt:lpstr>
      <vt:lpstr>The hand class diagram</vt:lpstr>
      <vt:lpstr>The deck class diagram</vt:lpstr>
      <vt:lpstr>The dealer class diagram</vt:lpstr>
      <vt:lpstr>The player class diagram</vt:lpstr>
      <vt:lpstr>BlackJack class diagram</vt:lpstr>
      <vt:lpstr>The complete UML class diagram</vt:lpstr>
    </vt:vector>
  </TitlesOfParts>
  <Company>triOS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posse</dc:title>
  <dc:creator>Desmond</dc:creator>
  <cp:lastModifiedBy>desmond wallace</cp:lastModifiedBy>
  <cp:revision>7</cp:revision>
  <dcterms:created xsi:type="dcterms:W3CDTF">2018-01-25T19:19:15Z</dcterms:created>
  <dcterms:modified xsi:type="dcterms:W3CDTF">2018-01-26T02:20:23Z</dcterms:modified>
</cp:coreProperties>
</file>