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7C1FA9-2AAA-FA10-FA2E-6FC7FBDEB239}" v="1" dt="2018-12-10T15:53:07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mond Wallace" userId="S::desmond.wallace@triosstudent.com::806b5a16-cd0b-48e7-a725-f4c69a6356e0" providerId="AD" clId="Web-{6E7C1FA9-2AAA-FA10-FA2E-6FC7FBDEB239}"/>
    <pc:docChg chg="addSld delSld modSld">
      <pc:chgData name="Desmond Wallace" userId="S::desmond.wallace@triosstudent.com::806b5a16-cd0b-48e7-a725-f4c69a6356e0" providerId="AD" clId="Web-{6E7C1FA9-2AAA-FA10-FA2E-6FC7FBDEB239}" dt="2018-12-10T16:16:41.825" v="595" actId="20577"/>
      <pc:docMkLst>
        <pc:docMk/>
      </pc:docMkLst>
      <pc:sldChg chg="addSp modSp mod setBg setClrOvrMap">
        <pc:chgData name="Desmond Wallace" userId="S::desmond.wallace@triosstudent.com::806b5a16-cd0b-48e7-a725-f4c69a6356e0" providerId="AD" clId="Web-{6E7C1FA9-2AAA-FA10-FA2E-6FC7FBDEB239}" dt="2018-12-10T16:15:55.776" v="590"/>
        <pc:sldMkLst>
          <pc:docMk/>
          <pc:sldMk cId="109857222" sldId="256"/>
        </pc:sldMkLst>
        <pc:spChg chg="mod">
          <ac:chgData name="Desmond Wallace" userId="S::desmond.wallace@triosstudent.com::806b5a16-cd0b-48e7-a725-f4c69a6356e0" providerId="AD" clId="Web-{6E7C1FA9-2AAA-FA10-FA2E-6FC7FBDEB239}" dt="2018-12-10T16:15:55.776" v="59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esmond Wallace" userId="S::desmond.wallace@triosstudent.com::806b5a16-cd0b-48e7-a725-f4c69a6356e0" providerId="AD" clId="Web-{6E7C1FA9-2AAA-FA10-FA2E-6FC7FBDEB239}" dt="2018-12-10T16:15:55.776" v="59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Desmond Wallace" userId="S::desmond.wallace@triosstudent.com::806b5a16-cd0b-48e7-a725-f4c69a6356e0" providerId="AD" clId="Web-{6E7C1FA9-2AAA-FA10-FA2E-6FC7FBDEB239}" dt="2018-12-10T16:15:55.776" v="590"/>
          <ac:spMkLst>
            <pc:docMk/>
            <pc:sldMk cId="109857222" sldId="256"/>
            <ac:spMk id="8" creationId="{2A8AA5BC-4F7A-4226-8F99-6D824B226A97}"/>
          </ac:spMkLst>
        </pc:spChg>
        <pc:spChg chg="add">
          <ac:chgData name="Desmond Wallace" userId="S::desmond.wallace@triosstudent.com::806b5a16-cd0b-48e7-a725-f4c69a6356e0" providerId="AD" clId="Web-{6E7C1FA9-2AAA-FA10-FA2E-6FC7FBDEB239}" dt="2018-12-10T16:15:55.776" v="590"/>
          <ac:spMkLst>
            <pc:docMk/>
            <pc:sldMk cId="109857222" sldId="256"/>
            <ac:spMk id="10" creationId="{3E5445C6-DD42-4979-86FF-03730E8C6DB0}"/>
          </ac:spMkLst>
        </pc:spChg>
        <pc:cxnChg chg="add">
          <ac:chgData name="Desmond Wallace" userId="S::desmond.wallace@triosstudent.com::806b5a16-cd0b-48e7-a725-f4c69a6356e0" providerId="AD" clId="Web-{6E7C1FA9-2AAA-FA10-FA2E-6FC7FBDEB239}" dt="2018-12-10T16:15:55.776" v="590"/>
          <ac:cxnSpMkLst>
            <pc:docMk/>
            <pc:sldMk cId="109857222" sldId="256"/>
            <ac:cxnSpMk id="12" creationId="{45000665-DFC7-417E-8FD7-516A0F15C975}"/>
          </ac:cxnSpMkLst>
        </pc:cxnChg>
      </pc:sldChg>
      <pc:sldChg chg="addSp delSp modSp new mod setBg setClrOvrMap">
        <pc:chgData name="Desmond Wallace" userId="S::desmond.wallace@triosstudent.com::806b5a16-cd0b-48e7-a725-f4c69a6356e0" providerId="AD" clId="Web-{6E7C1FA9-2AAA-FA10-FA2E-6FC7FBDEB239}" dt="2018-12-10T16:16:41.825" v="594" actId="20577"/>
        <pc:sldMkLst>
          <pc:docMk/>
          <pc:sldMk cId="3031205258" sldId="257"/>
        </pc:sldMkLst>
        <pc:spChg chg="mod">
          <ac:chgData name="Desmond Wallace" userId="S::desmond.wallace@triosstudent.com::806b5a16-cd0b-48e7-a725-f4c69a6356e0" providerId="AD" clId="Web-{6E7C1FA9-2AAA-FA10-FA2E-6FC7FBDEB239}" dt="2018-12-10T16:16:09.136" v="591"/>
          <ac:spMkLst>
            <pc:docMk/>
            <pc:sldMk cId="3031205258" sldId="257"/>
            <ac:spMk id="2" creationId="{F1C830A0-E958-40E1-8D17-91DBCFB55109}"/>
          </ac:spMkLst>
        </pc:spChg>
        <pc:spChg chg="mod">
          <ac:chgData name="Desmond Wallace" userId="S::desmond.wallace@triosstudent.com::806b5a16-cd0b-48e7-a725-f4c69a6356e0" providerId="AD" clId="Web-{6E7C1FA9-2AAA-FA10-FA2E-6FC7FBDEB239}" dt="2018-12-10T16:16:41.825" v="594" actId="20577"/>
          <ac:spMkLst>
            <pc:docMk/>
            <pc:sldMk cId="3031205258" sldId="257"/>
            <ac:spMk id="3" creationId="{29672BF5-AA25-4EB4-9E3E-03AF942619F5}"/>
          </ac:spMkLst>
        </pc:spChg>
        <pc:spChg chg="add del">
          <ac:chgData name="Desmond Wallace" userId="S::desmond.wallace@triosstudent.com::806b5a16-cd0b-48e7-a725-f4c69a6356e0" providerId="AD" clId="Web-{6E7C1FA9-2AAA-FA10-FA2E-6FC7FBDEB239}" dt="2018-12-10T16:16:09.136" v="591"/>
          <ac:spMkLst>
            <pc:docMk/>
            <pc:sldMk cId="3031205258" sldId="257"/>
            <ac:spMk id="8" creationId="{8D70B121-56F4-4848-B38B-182089D909FA}"/>
          </ac:spMkLst>
        </pc:spChg>
        <pc:spChg chg="add">
          <ac:chgData name="Desmond Wallace" userId="S::desmond.wallace@triosstudent.com::806b5a16-cd0b-48e7-a725-f4c69a6356e0" providerId="AD" clId="Web-{6E7C1FA9-2AAA-FA10-FA2E-6FC7FBDEB239}" dt="2018-12-10T16:16:09.136" v="591"/>
          <ac:spMkLst>
            <pc:docMk/>
            <pc:sldMk cId="3031205258" sldId="257"/>
            <ac:spMk id="15" creationId="{48A740BC-A0AA-45E0-B899-2AE9C6FE11CA}"/>
          </ac:spMkLst>
        </pc:spChg>
        <pc:cxnChg chg="add del">
          <ac:chgData name="Desmond Wallace" userId="S::desmond.wallace@triosstudent.com::806b5a16-cd0b-48e7-a725-f4c69a6356e0" providerId="AD" clId="Web-{6E7C1FA9-2AAA-FA10-FA2E-6FC7FBDEB239}" dt="2018-12-10T16:16:09.136" v="591"/>
          <ac:cxnSpMkLst>
            <pc:docMk/>
            <pc:sldMk cId="3031205258" sldId="257"/>
            <ac:cxnSpMk id="10" creationId="{2D72A2C9-F3CA-4216-8BAD-FA4C970C3C4E}"/>
          </ac:cxnSpMkLst>
        </pc:cxnChg>
        <pc:cxnChg chg="add">
          <ac:chgData name="Desmond Wallace" userId="S::desmond.wallace@triosstudent.com::806b5a16-cd0b-48e7-a725-f4c69a6356e0" providerId="AD" clId="Web-{6E7C1FA9-2AAA-FA10-FA2E-6FC7FBDEB239}" dt="2018-12-10T16:16:09.136" v="591"/>
          <ac:cxnSpMkLst>
            <pc:docMk/>
            <pc:sldMk cId="3031205258" sldId="257"/>
            <ac:cxnSpMk id="17" creationId="{B874EF51-C858-4BB9-97C3-D17755787127}"/>
          </ac:cxnSpMkLst>
        </pc:cxnChg>
      </pc:sldChg>
      <pc:sldChg chg="addSp modSp new mod setBg">
        <pc:chgData name="Desmond Wallace" userId="S::desmond.wallace@triosstudent.com::806b5a16-cd0b-48e7-a725-f4c69a6356e0" providerId="AD" clId="Web-{6E7C1FA9-2AAA-FA10-FA2E-6FC7FBDEB239}" dt="2018-12-10T15:55:45.088" v="116"/>
        <pc:sldMkLst>
          <pc:docMk/>
          <pc:sldMk cId="559932592" sldId="258"/>
        </pc:sldMkLst>
        <pc:spChg chg="mod">
          <ac:chgData name="Desmond Wallace" userId="S::desmond.wallace@triosstudent.com::806b5a16-cd0b-48e7-a725-f4c69a6356e0" providerId="AD" clId="Web-{6E7C1FA9-2AAA-FA10-FA2E-6FC7FBDEB239}" dt="2018-12-10T15:55:45.088" v="116"/>
          <ac:spMkLst>
            <pc:docMk/>
            <pc:sldMk cId="559932592" sldId="258"/>
            <ac:spMk id="2" creationId="{713907FF-0F5C-4E24-96E1-49A097A1EE13}"/>
          </ac:spMkLst>
        </pc:spChg>
        <pc:spChg chg="add">
          <ac:chgData name="Desmond Wallace" userId="S::desmond.wallace@triosstudent.com::806b5a16-cd0b-48e7-a725-f4c69a6356e0" providerId="AD" clId="Web-{6E7C1FA9-2AAA-FA10-FA2E-6FC7FBDEB239}" dt="2018-12-10T15:55:45.088" v="116"/>
          <ac:spMkLst>
            <pc:docMk/>
            <pc:sldMk cId="559932592" sldId="258"/>
            <ac:spMk id="8" creationId="{AB45A142-4255-493C-8284-5D566C121B10}"/>
          </ac:spMkLst>
        </pc:spChg>
        <pc:picChg chg="add mod">
          <ac:chgData name="Desmond Wallace" userId="S::desmond.wallace@triosstudent.com::806b5a16-cd0b-48e7-a725-f4c69a6356e0" providerId="AD" clId="Web-{6E7C1FA9-2AAA-FA10-FA2E-6FC7FBDEB239}" dt="2018-12-10T15:55:45.088" v="116"/>
          <ac:picMkLst>
            <pc:docMk/>
            <pc:sldMk cId="559932592" sldId="258"/>
            <ac:picMk id="3" creationId="{BAEF8F85-6AEB-4B8F-BD6E-6BA845C0926E}"/>
          </ac:picMkLst>
        </pc:picChg>
        <pc:cxnChg chg="add">
          <ac:chgData name="Desmond Wallace" userId="S::desmond.wallace@triosstudent.com::806b5a16-cd0b-48e7-a725-f4c69a6356e0" providerId="AD" clId="Web-{6E7C1FA9-2AAA-FA10-FA2E-6FC7FBDEB239}" dt="2018-12-10T15:55:45.088" v="116"/>
          <ac:cxnSpMkLst>
            <pc:docMk/>
            <pc:sldMk cId="559932592" sldId="258"/>
            <ac:cxnSpMk id="10" creationId="{38FB9660-F42F-4313-BBC4-47C007FE484C}"/>
          </ac:cxnSpMkLst>
        </pc:cxnChg>
      </pc:sldChg>
      <pc:sldChg chg="addSp modSp new mod setBg">
        <pc:chgData name="Desmond Wallace" userId="S::desmond.wallace@triosstudent.com::806b5a16-cd0b-48e7-a725-f4c69a6356e0" providerId="AD" clId="Web-{6E7C1FA9-2AAA-FA10-FA2E-6FC7FBDEB239}" dt="2018-12-10T15:56:12.151" v="118"/>
        <pc:sldMkLst>
          <pc:docMk/>
          <pc:sldMk cId="3581364490" sldId="259"/>
        </pc:sldMkLst>
        <pc:spChg chg="mod">
          <ac:chgData name="Desmond Wallace" userId="S::desmond.wallace@triosstudent.com::806b5a16-cd0b-48e7-a725-f4c69a6356e0" providerId="AD" clId="Web-{6E7C1FA9-2AAA-FA10-FA2E-6FC7FBDEB239}" dt="2018-12-10T15:56:12.151" v="118"/>
          <ac:spMkLst>
            <pc:docMk/>
            <pc:sldMk cId="3581364490" sldId="259"/>
            <ac:spMk id="2" creationId="{3DBCC8CA-DFB8-4699-839F-91DD75617C89}"/>
          </ac:spMkLst>
        </pc:spChg>
        <pc:spChg chg="add">
          <ac:chgData name="Desmond Wallace" userId="S::desmond.wallace@triosstudent.com::806b5a16-cd0b-48e7-a725-f4c69a6356e0" providerId="AD" clId="Web-{6E7C1FA9-2AAA-FA10-FA2E-6FC7FBDEB239}" dt="2018-12-10T15:56:12.151" v="118"/>
          <ac:spMkLst>
            <pc:docMk/>
            <pc:sldMk cId="3581364490" sldId="259"/>
            <ac:spMk id="8" creationId="{AB45A142-4255-493C-8284-5D566C121B10}"/>
          </ac:spMkLst>
        </pc:spChg>
        <pc:picChg chg="add mod">
          <ac:chgData name="Desmond Wallace" userId="S::desmond.wallace@triosstudent.com::806b5a16-cd0b-48e7-a725-f4c69a6356e0" providerId="AD" clId="Web-{6E7C1FA9-2AAA-FA10-FA2E-6FC7FBDEB239}" dt="2018-12-10T15:56:12.151" v="118"/>
          <ac:picMkLst>
            <pc:docMk/>
            <pc:sldMk cId="3581364490" sldId="259"/>
            <ac:picMk id="3" creationId="{C86EDF2D-6C20-47AF-BFCD-EB8E864567E3}"/>
          </ac:picMkLst>
        </pc:picChg>
        <pc:cxnChg chg="add">
          <ac:chgData name="Desmond Wallace" userId="S::desmond.wallace@triosstudent.com::806b5a16-cd0b-48e7-a725-f4c69a6356e0" providerId="AD" clId="Web-{6E7C1FA9-2AAA-FA10-FA2E-6FC7FBDEB239}" dt="2018-12-10T15:56:12.151" v="118"/>
          <ac:cxnSpMkLst>
            <pc:docMk/>
            <pc:sldMk cId="3581364490" sldId="259"/>
            <ac:cxnSpMk id="10" creationId="{38FB9660-F42F-4313-BBC4-47C007FE484C}"/>
          </ac:cxnSpMkLst>
        </pc:cxnChg>
      </pc:sldChg>
      <pc:sldChg chg="addSp modSp new mod setBg">
        <pc:chgData name="Desmond Wallace" userId="S::desmond.wallace@triosstudent.com::806b5a16-cd0b-48e7-a725-f4c69a6356e0" providerId="AD" clId="Web-{6E7C1FA9-2AAA-FA10-FA2E-6FC7FBDEB239}" dt="2018-12-10T15:57:36.826" v="131"/>
        <pc:sldMkLst>
          <pc:docMk/>
          <pc:sldMk cId="2656119055" sldId="260"/>
        </pc:sldMkLst>
        <pc:spChg chg="mod">
          <ac:chgData name="Desmond Wallace" userId="S::desmond.wallace@triosstudent.com::806b5a16-cd0b-48e7-a725-f4c69a6356e0" providerId="AD" clId="Web-{6E7C1FA9-2AAA-FA10-FA2E-6FC7FBDEB239}" dt="2018-12-10T15:57:36.826" v="131"/>
          <ac:spMkLst>
            <pc:docMk/>
            <pc:sldMk cId="2656119055" sldId="260"/>
            <ac:spMk id="2" creationId="{4FF993E0-5CBA-4BF7-A181-CD2F44687CE4}"/>
          </ac:spMkLst>
        </pc:spChg>
        <pc:spChg chg="add">
          <ac:chgData name="Desmond Wallace" userId="S::desmond.wallace@triosstudent.com::806b5a16-cd0b-48e7-a725-f4c69a6356e0" providerId="AD" clId="Web-{6E7C1FA9-2AAA-FA10-FA2E-6FC7FBDEB239}" dt="2018-12-10T15:57:36.826" v="131"/>
          <ac:spMkLst>
            <pc:docMk/>
            <pc:sldMk cId="2656119055" sldId="260"/>
            <ac:spMk id="8" creationId="{AB45A142-4255-493C-8284-5D566C121B10}"/>
          </ac:spMkLst>
        </pc:spChg>
        <pc:picChg chg="add mod">
          <ac:chgData name="Desmond Wallace" userId="S::desmond.wallace@triosstudent.com::806b5a16-cd0b-48e7-a725-f4c69a6356e0" providerId="AD" clId="Web-{6E7C1FA9-2AAA-FA10-FA2E-6FC7FBDEB239}" dt="2018-12-10T15:57:36.826" v="131"/>
          <ac:picMkLst>
            <pc:docMk/>
            <pc:sldMk cId="2656119055" sldId="260"/>
            <ac:picMk id="3" creationId="{EAF59AF5-6B1E-4A28-BFF1-5D2A999E60ED}"/>
          </ac:picMkLst>
        </pc:picChg>
        <pc:cxnChg chg="add">
          <ac:chgData name="Desmond Wallace" userId="S::desmond.wallace@triosstudent.com::806b5a16-cd0b-48e7-a725-f4c69a6356e0" providerId="AD" clId="Web-{6E7C1FA9-2AAA-FA10-FA2E-6FC7FBDEB239}" dt="2018-12-10T15:57:36.826" v="131"/>
          <ac:cxnSpMkLst>
            <pc:docMk/>
            <pc:sldMk cId="2656119055" sldId="260"/>
            <ac:cxnSpMk id="10" creationId="{38FB9660-F42F-4313-BBC4-47C007FE484C}"/>
          </ac:cxnSpMkLst>
        </pc:cxnChg>
      </pc:sldChg>
      <pc:sldChg chg="addSp modSp new mod setBg">
        <pc:chgData name="Desmond Wallace" userId="S::desmond.wallace@triosstudent.com::806b5a16-cd0b-48e7-a725-f4c69a6356e0" providerId="AD" clId="Web-{6E7C1FA9-2AAA-FA10-FA2E-6FC7FBDEB239}" dt="2018-12-10T15:59:01.877" v="152"/>
        <pc:sldMkLst>
          <pc:docMk/>
          <pc:sldMk cId="1212592247" sldId="261"/>
        </pc:sldMkLst>
        <pc:spChg chg="mod">
          <ac:chgData name="Desmond Wallace" userId="S::desmond.wallace@triosstudent.com::806b5a16-cd0b-48e7-a725-f4c69a6356e0" providerId="AD" clId="Web-{6E7C1FA9-2AAA-FA10-FA2E-6FC7FBDEB239}" dt="2018-12-10T15:59:01.877" v="152"/>
          <ac:spMkLst>
            <pc:docMk/>
            <pc:sldMk cId="1212592247" sldId="261"/>
            <ac:spMk id="2" creationId="{80CE357F-2ADE-4980-9DE0-C617D8134803}"/>
          </ac:spMkLst>
        </pc:spChg>
        <pc:spChg chg="add">
          <ac:chgData name="Desmond Wallace" userId="S::desmond.wallace@triosstudent.com::806b5a16-cd0b-48e7-a725-f4c69a6356e0" providerId="AD" clId="Web-{6E7C1FA9-2AAA-FA10-FA2E-6FC7FBDEB239}" dt="2018-12-10T15:59:01.877" v="152"/>
          <ac:spMkLst>
            <pc:docMk/>
            <pc:sldMk cId="1212592247" sldId="261"/>
            <ac:spMk id="8" creationId="{AB45A142-4255-493C-8284-5D566C121B10}"/>
          </ac:spMkLst>
        </pc:spChg>
        <pc:picChg chg="add mod">
          <ac:chgData name="Desmond Wallace" userId="S::desmond.wallace@triosstudent.com::806b5a16-cd0b-48e7-a725-f4c69a6356e0" providerId="AD" clId="Web-{6E7C1FA9-2AAA-FA10-FA2E-6FC7FBDEB239}" dt="2018-12-10T15:59:01.877" v="152"/>
          <ac:picMkLst>
            <pc:docMk/>
            <pc:sldMk cId="1212592247" sldId="261"/>
            <ac:picMk id="3" creationId="{5D6C42FA-9854-4E1E-88AA-83B30460D1F0}"/>
          </ac:picMkLst>
        </pc:picChg>
        <pc:cxnChg chg="add">
          <ac:chgData name="Desmond Wallace" userId="S::desmond.wallace@triosstudent.com::806b5a16-cd0b-48e7-a725-f4c69a6356e0" providerId="AD" clId="Web-{6E7C1FA9-2AAA-FA10-FA2E-6FC7FBDEB239}" dt="2018-12-10T15:59:01.877" v="152"/>
          <ac:cxnSpMkLst>
            <pc:docMk/>
            <pc:sldMk cId="1212592247" sldId="261"/>
            <ac:cxnSpMk id="10" creationId="{38FB9660-F42F-4313-BBC4-47C007FE484C}"/>
          </ac:cxnSpMkLst>
        </pc:cxnChg>
      </pc:sldChg>
      <pc:sldChg chg="addSp modSp new mod setBg">
        <pc:chgData name="Desmond Wallace" userId="S::desmond.wallace@triosstudent.com::806b5a16-cd0b-48e7-a725-f4c69a6356e0" providerId="AD" clId="Web-{6E7C1FA9-2AAA-FA10-FA2E-6FC7FBDEB239}" dt="2018-12-10T15:59:38.363" v="167"/>
        <pc:sldMkLst>
          <pc:docMk/>
          <pc:sldMk cId="2693525106" sldId="262"/>
        </pc:sldMkLst>
        <pc:spChg chg="mod">
          <ac:chgData name="Desmond Wallace" userId="S::desmond.wallace@triosstudent.com::806b5a16-cd0b-48e7-a725-f4c69a6356e0" providerId="AD" clId="Web-{6E7C1FA9-2AAA-FA10-FA2E-6FC7FBDEB239}" dt="2018-12-10T15:59:38.363" v="167"/>
          <ac:spMkLst>
            <pc:docMk/>
            <pc:sldMk cId="2693525106" sldId="262"/>
            <ac:spMk id="2" creationId="{4A82632E-8208-4999-AEBA-6B60525B559A}"/>
          </ac:spMkLst>
        </pc:spChg>
        <pc:spChg chg="add">
          <ac:chgData name="Desmond Wallace" userId="S::desmond.wallace@triosstudent.com::806b5a16-cd0b-48e7-a725-f4c69a6356e0" providerId="AD" clId="Web-{6E7C1FA9-2AAA-FA10-FA2E-6FC7FBDEB239}" dt="2018-12-10T15:59:38.363" v="167"/>
          <ac:spMkLst>
            <pc:docMk/>
            <pc:sldMk cId="2693525106" sldId="262"/>
            <ac:spMk id="8" creationId="{AB45A142-4255-493C-8284-5D566C121B10}"/>
          </ac:spMkLst>
        </pc:spChg>
        <pc:picChg chg="add mod">
          <ac:chgData name="Desmond Wallace" userId="S::desmond.wallace@triosstudent.com::806b5a16-cd0b-48e7-a725-f4c69a6356e0" providerId="AD" clId="Web-{6E7C1FA9-2AAA-FA10-FA2E-6FC7FBDEB239}" dt="2018-12-10T15:59:38.363" v="167"/>
          <ac:picMkLst>
            <pc:docMk/>
            <pc:sldMk cId="2693525106" sldId="262"/>
            <ac:picMk id="3" creationId="{5F4608A0-872B-4B3F-9654-24BF91ABDD75}"/>
          </ac:picMkLst>
        </pc:picChg>
        <pc:cxnChg chg="add">
          <ac:chgData name="Desmond Wallace" userId="S::desmond.wallace@triosstudent.com::806b5a16-cd0b-48e7-a725-f4c69a6356e0" providerId="AD" clId="Web-{6E7C1FA9-2AAA-FA10-FA2E-6FC7FBDEB239}" dt="2018-12-10T15:59:38.363" v="167"/>
          <ac:cxnSpMkLst>
            <pc:docMk/>
            <pc:sldMk cId="2693525106" sldId="262"/>
            <ac:cxnSpMk id="10" creationId="{38FB9660-F42F-4313-BBC4-47C007FE484C}"/>
          </ac:cxnSpMkLst>
        </pc:cxnChg>
      </pc:sldChg>
      <pc:sldChg chg="addSp modSp new mod setBg">
        <pc:chgData name="Desmond Wallace" userId="S::desmond.wallace@triosstudent.com::806b5a16-cd0b-48e7-a725-f4c69a6356e0" providerId="AD" clId="Web-{6E7C1FA9-2AAA-FA10-FA2E-6FC7FBDEB239}" dt="2018-12-10T16:00:28.208" v="182"/>
        <pc:sldMkLst>
          <pc:docMk/>
          <pc:sldMk cId="1699509055" sldId="263"/>
        </pc:sldMkLst>
        <pc:spChg chg="mod">
          <ac:chgData name="Desmond Wallace" userId="S::desmond.wallace@triosstudent.com::806b5a16-cd0b-48e7-a725-f4c69a6356e0" providerId="AD" clId="Web-{6E7C1FA9-2AAA-FA10-FA2E-6FC7FBDEB239}" dt="2018-12-10T16:00:28.208" v="182"/>
          <ac:spMkLst>
            <pc:docMk/>
            <pc:sldMk cId="1699509055" sldId="263"/>
            <ac:spMk id="2" creationId="{C32B8481-68A8-4117-B28D-89B2788DEB86}"/>
          </ac:spMkLst>
        </pc:spChg>
        <pc:spChg chg="add">
          <ac:chgData name="Desmond Wallace" userId="S::desmond.wallace@triosstudent.com::806b5a16-cd0b-48e7-a725-f4c69a6356e0" providerId="AD" clId="Web-{6E7C1FA9-2AAA-FA10-FA2E-6FC7FBDEB239}" dt="2018-12-10T16:00:28.208" v="182"/>
          <ac:spMkLst>
            <pc:docMk/>
            <pc:sldMk cId="1699509055" sldId="263"/>
            <ac:spMk id="8" creationId="{AB45A142-4255-493C-8284-5D566C121B10}"/>
          </ac:spMkLst>
        </pc:spChg>
        <pc:picChg chg="add mod">
          <ac:chgData name="Desmond Wallace" userId="S::desmond.wallace@triosstudent.com::806b5a16-cd0b-48e7-a725-f4c69a6356e0" providerId="AD" clId="Web-{6E7C1FA9-2AAA-FA10-FA2E-6FC7FBDEB239}" dt="2018-12-10T16:00:28.208" v="182"/>
          <ac:picMkLst>
            <pc:docMk/>
            <pc:sldMk cId="1699509055" sldId="263"/>
            <ac:picMk id="3" creationId="{8B14A85D-8E87-417F-A921-8ECF5E642161}"/>
          </ac:picMkLst>
        </pc:picChg>
        <pc:cxnChg chg="add">
          <ac:chgData name="Desmond Wallace" userId="S::desmond.wallace@triosstudent.com::806b5a16-cd0b-48e7-a725-f4c69a6356e0" providerId="AD" clId="Web-{6E7C1FA9-2AAA-FA10-FA2E-6FC7FBDEB239}" dt="2018-12-10T16:00:28.208" v="182"/>
          <ac:cxnSpMkLst>
            <pc:docMk/>
            <pc:sldMk cId="1699509055" sldId="263"/>
            <ac:cxnSpMk id="10" creationId="{38FB9660-F42F-4313-BBC4-47C007FE484C}"/>
          </ac:cxnSpMkLst>
        </pc:cxnChg>
      </pc:sldChg>
      <pc:sldChg chg="addSp modSp new mod setBg">
        <pc:chgData name="Desmond Wallace" userId="S::desmond.wallace@triosstudent.com::806b5a16-cd0b-48e7-a725-f4c69a6356e0" providerId="AD" clId="Web-{6E7C1FA9-2AAA-FA10-FA2E-6FC7FBDEB239}" dt="2018-12-10T16:01:13.304" v="229"/>
        <pc:sldMkLst>
          <pc:docMk/>
          <pc:sldMk cId="2653913587" sldId="264"/>
        </pc:sldMkLst>
        <pc:spChg chg="mod">
          <ac:chgData name="Desmond Wallace" userId="S::desmond.wallace@triosstudent.com::806b5a16-cd0b-48e7-a725-f4c69a6356e0" providerId="AD" clId="Web-{6E7C1FA9-2AAA-FA10-FA2E-6FC7FBDEB239}" dt="2018-12-10T16:01:13.304" v="229"/>
          <ac:spMkLst>
            <pc:docMk/>
            <pc:sldMk cId="2653913587" sldId="264"/>
            <ac:spMk id="2" creationId="{D4080E68-72BB-427F-82CF-5379D5C194C8}"/>
          </ac:spMkLst>
        </pc:spChg>
        <pc:spChg chg="add">
          <ac:chgData name="Desmond Wallace" userId="S::desmond.wallace@triosstudent.com::806b5a16-cd0b-48e7-a725-f4c69a6356e0" providerId="AD" clId="Web-{6E7C1FA9-2AAA-FA10-FA2E-6FC7FBDEB239}" dt="2018-12-10T16:01:13.304" v="229"/>
          <ac:spMkLst>
            <pc:docMk/>
            <pc:sldMk cId="2653913587" sldId="264"/>
            <ac:spMk id="8" creationId="{AB45A142-4255-493C-8284-5D566C121B10}"/>
          </ac:spMkLst>
        </pc:spChg>
        <pc:picChg chg="add mod">
          <ac:chgData name="Desmond Wallace" userId="S::desmond.wallace@triosstudent.com::806b5a16-cd0b-48e7-a725-f4c69a6356e0" providerId="AD" clId="Web-{6E7C1FA9-2AAA-FA10-FA2E-6FC7FBDEB239}" dt="2018-12-10T16:01:13.304" v="229"/>
          <ac:picMkLst>
            <pc:docMk/>
            <pc:sldMk cId="2653913587" sldId="264"/>
            <ac:picMk id="3" creationId="{FB95E88A-28D3-40C6-831C-6B8CCC5B7354}"/>
          </ac:picMkLst>
        </pc:picChg>
        <pc:cxnChg chg="add">
          <ac:chgData name="Desmond Wallace" userId="S::desmond.wallace@triosstudent.com::806b5a16-cd0b-48e7-a725-f4c69a6356e0" providerId="AD" clId="Web-{6E7C1FA9-2AAA-FA10-FA2E-6FC7FBDEB239}" dt="2018-12-10T16:01:13.304" v="229"/>
          <ac:cxnSpMkLst>
            <pc:docMk/>
            <pc:sldMk cId="2653913587" sldId="264"/>
            <ac:cxnSpMk id="10" creationId="{38FB9660-F42F-4313-BBC4-47C007FE484C}"/>
          </ac:cxnSpMkLst>
        </pc:cxnChg>
      </pc:sldChg>
      <pc:sldChg chg="addSp modSp new mod setBg">
        <pc:chgData name="Desmond Wallace" userId="S::desmond.wallace@triosstudent.com::806b5a16-cd0b-48e7-a725-f4c69a6356e0" providerId="AD" clId="Web-{6E7C1FA9-2AAA-FA10-FA2E-6FC7FBDEB239}" dt="2018-12-10T16:02:16.791" v="262"/>
        <pc:sldMkLst>
          <pc:docMk/>
          <pc:sldMk cId="1562470468" sldId="265"/>
        </pc:sldMkLst>
        <pc:spChg chg="mod">
          <ac:chgData name="Desmond Wallace" userId="S::desmond.wallace@triosstudent.com::806b5a16-cd0b-48e7-a725-f4c69a6356e0" providerId="AD" clId="Web-{6E7C1FA9-2AAA-FA10-FA2E-6FC7FBDEB239}" dt="2018-12-10T16:02:16.791" v="262"/>
          <ac:spMkLst>
            <pc:docMk/>
            <pc:sldMk cId="1562470468" sldId="265"/>
            <ac:spMk id="2" creationId="{0A263CF7-9294-45D5-BD8E-7CEB393F7704}"/>
          </ac:spMkLst>
        </pc:spChg>
        <pc:spChg chg="add">
          <ac:chgData name="Desmond Wallace" userId="S::desmond.wallace@triosstudent.com::806b5a16-cd0b-48e7-a725-f4c69a6356e0" providerId="AD" clId="Web-{6E7C1FA9-2AAA-FA10-FA2E-6FC7FBDEB239}" dt="2018-12-10T16:02:16.791" v="262"/>
          <ac:spMkLst>
            <pc:docMk/>
            <pc:sldMk cId="1562470468" sldId="265"/>
            <ac:spMk id="8" creationId="{AB45A142-4255-493C-8284-5D566C121B10}"/>
          </ac:spMkLst>
        </pc:spChg>
        <pc:picChg chg="add mod">
          <ac:chgData name="Desmond Wallace" userId="S::desmond.wallace@triosstudent.com::806b5a16-cd0b-48e7-a725-f4c69a6356e0" providerId="AD" clId="Web-{6E7C1FA9-2AAA-FA10-FA2E-6FC7FBDEB239}" dt="2018-12-10T16:02:16.791" v="262"/>
          <ac:picMkLst>
            <pc:docMk/>
            <pc:sldMk cId="1562470468" sldId="265"/>
            <ac:picMk id="3" creationId="{C617F88B-F99D-4118-9368-6B89614B3DE1}"/>
          </ac:picMkLst>
        </pc:picChg>
        <pc:cxnChg chg="add">
          <ac:chgData name="Desmond Wallace" userId="S::desmond.wallace@triosstudent.com::806b5a16-cd0b-48e7-a725-f4c69a6356e0" providerId="AD" clId="Web-{6E7C1FA9-2AAA-FA10-FA2E-6FC7FBDEB239}" dt="2018-12-10T16:02:16.791" v="262"/>
          <ac:cxnSpMkLst>
            <pc:docMk/>
            <pc:sldMk cId="1562470468" sldId="265"/>
            <ac:cxnSpMk id="10" creationId="{38FB9660-F42F-4313-BBC4-47C007FE484C}"/>
          </ac:cxnSpMkLst>
        </pc:cxnChg>
      </pc:sldChg>
      <pc:sldChg chg="addSp modSp new mod setBg">
        <pc:chgData name="Desmond Wallace" userId="S::desmond.wallace@triosstudent.com::806b5a16-cd0b-48e7-a725-f4c69a6356e0" providerId="AD" clId="Web-{6E7C1FA9-2AAA-FA10-FA2E-6FC7FBDEB239}" dt="2018-12-10T16:03:47.747" v="287"/>
        <pc:sldMkLst>
          <pc:docMk/>
          <pc:sldMk cId="2594098588" sldId="266"/>
        </pc:sldMkLst>
        <pc:spChg chg="mod">
          <ac:chgData name="Desmond Wallace" userId="S::desmond.wallace@triosstudent.com::806b5a16-cd0b-48e7-a725-f4c69a6356e0" providerId="AD" clId="Web-{6E7C1FA9-2AAA-FA10-FA2E-6FC7FBDEB239}" dt="2018-12-10T16:03:47.747" v="287"/>
          <ac:spMkLst>
            <pc:docMk/>
            <pc:sldMk cId="2594098588" sldId="266"/>
            <ac:spMk id="2" creationId="{7D32117F-7FA6-4709-9F64-8A0416BD91BD}"/>
          </ac:spMkLst>
        </pc:spChg>
        <pc:spChg chg="add">
          <ac:chgData name="Desmond Wallace" userId="S::desmond.wallace@triosstudent.com::806b5a16-cd0b-48e7-a725-f4c69a6356e0" providerId="AD" clId="Web-{6E7C1FA9-2AAA-FA10-FA2E-6FC7FBDEB239}" dt="2018-12-10T16:03:47.747" v="287"/>
          <ac:spMkLst>
            <pc:docMk/>
            <pc:sldMk cId="2594098588" sldId="266"/>
            <ac:spMk id="8" creationId="{AB45A142-4255-493C-8284-5D566C121B10}"/>
          </ac:spMkLst>
        </pc:spChg>
        <pc:picChg chg="add mod">
          <ac:chgData name="Desmond Wallace" userId="S::desmond.wallace@triosstudent.com::806b5a16-cd0b-48e7-a725-f4c69a6356e0" providerId="AD" clId="Web-{6E7C1FA9-2AAA-FA10-FA2E-6FC7FBDEB239}" dt="2018-12-10T16:03:47.747" v="287"/>
          <ac:picMkLst>
            <pc:docMk/>
            <pc:sldMk cId="2594098588" sldId="266"/>
            <ac:picMk id="3" creationId="{071BF565-2B95-4B9A-9865-9ED2AA1C8D68}"/>
          </ac:picMkLst>
        </pc:picChg>
        <pc:cxnChg chg="add">
          <ac:chgData name="Desmond Wallace" userId="S::desmond.wallace@triosstudent.com::806b5a16-cd0b-48e7-a725-f4c69a6356e0" providerId="AD" clId="Web-{6E7C1FA9-2AAA-FA10-FA2E-6FC7FBDEB239}" dt="2018-12-10T16:03:47.747" v="287"/>
          <ac:cxnSpMkLst>
            <pc:docMk/>
            <pc:sldMk cId="2594098588" sldId="266"/>
            <ac:cxnSpMk id="10" creationId="{38FB9660-F42F-4313-BBC4-47C007FE484C}"/>
          </ac:cxnSpMkLst>
        </pc:cxnChg>
      </pc:sldChg>
      <pc:sldChg chg="addSp modSp new mod setBg">
        <pc:chgData name="Desmond Wallace" userId="S::desmond.wallace@triosstudent.com::806b5a16-cd0b-48e7-a725-f4c69a6356e0" providerId="AD" clId="Web-{6E7C1FA9-2AAA-FA10-FA2E-6FC7FBDEB239}" dt="2018-12-10T16:04:43.422" v="314"/>
        <pc:sldMkLst>
          <pc:docMk/>
          <pc:sldMk cId="3859158555" sldId="267"/>
        </pc:sldMkLst>
        <pc:spChg chg="mod">
          <ac:chgData name="Desmond Wallace" userId="S::desmond.wallace@triosstudent.com::806b5a16-cd0b-48e7-a725-f4c69a6356e0" providerId="AD" clId="Web-{6E7C1FA9-2AAA-FA10-FA2E-6FC7FBDEB239}" dt="2018-12-10T16:04:43.422" v="314"/>
          <ac:spMkLst>
            <pc:docMk/>
            <pc:sldMk cId="3859158555" sldId="267"/>
            <ac:spMk id="2" creationId="{05CCDBAA-87F9-489F-ABAB-2F1B3D64B9DB}"/>
          </ac:spMkLst>
        </pc:spChg>
        <pc:spChg chg="add">
          <ac:chgData name="Desmond Wallace" userId="S::desmond.wallace@triosstudent.com::806b5a16-cd0b-48e7-a725-f4c69a6356e0" providerId="AD" clId="Web-{6E7C1FA9-2AAA-FA10-FA2E-6FC7FBDEB239}" dt="2018-12-10T16:04:43.422" v="314"/>
          <ac:spMkLst>
            <pc:docMk/>
            <pc:sldMk cId="3859158555" sldId="267"/>
            <ac:spMk id="8" creationId="{AB45A142-4255-493C-8284-5D566C121B10}"/>
          </ac:spMkLst>
        </pc:spChg>
        <pc:picChg chg="add mod">
          <ac:chgData name="Desmond Wallace" userId="S::desmond.wallace@triosstudent.com::806b5a16-cd0b-48e7-a725-f4c69a6356e0" providerId="AD" clId="Web-{6E7C1FA9-2AAA-FA10-FA2E-6FC7FBDEB239}" dt="2018-12-10T16:04:43.422" v="314"/>
          <ac:picMkLst>
            <pc:docMk/>
            <pc:sldMk cId="3859158555" sldId="267"/>
            <ac:picMk id="3" creationId="{A5A8B2AB-C27B-481C-A6AC-78C5B20E3196}"/>
          </ac:picMkLst>
        </pc:picChg>
        <pc:cxnChg chg="add">
          <ac:chgData name="Desmond Wallace" userId="S::desmond.wallace@triosstudent.com::806b5a16-cd0b-48e7-a725-f4c69a6356e0" providerId="AD" clId="Web-{6E7C1FA9-2AAA-FA10-FA2E-6FC7FBDEB239}" dt="2018-12-10T16:04:43.422" v="314"/>
          <ac:cxnSpMkLst>
            <pc:docMk/>
            <pc:sldMk cId="3859158555" sldId="267"/>
            <ac:cxnSpMk id="10" creationId="{38FB9660-F42F-4313-BBC4-47C007FE484C}"/>
          </ac:cxnSpMkLst>
        </pc:cxnChg>
      </pc:sldChg>
      <pc:sldChg chg="addSp modSp new mod setBg">
        <pc:chgData name="Desmond Wallace" userId="S::desmond.wallace@triosstudent.com::806b5a16-cd0b-48e7-a725-f4c69a6356e0" providerId="AD" clId="Web-{6E7C1FA9-2AAA-FA10-FA2E-6FC7FBDEB239}" dt="2018-12-10T16:05:37.283" v="345"/>
        <pc:sldMkLst>
          <pc:docMk/>
          <pc:sldMk cId="2421894661" sldId="268"/>
        </pc:sldMkLst>
        <pc:spChg chg="mod">
          <ac:chgData name="Desmond Wallace" userId="S::desmond.wallace@triosstudent.com::806b5a16-cd0b-48e7-a725-f4c69a6356e0" providerId="AD" clId="Web-{6E7C1FA9-2AAA-FA10-FA2E-6FC7FBDEB239}" dt="2018-12-10T16:05:37.283" v="345"/>
          <ac:spMkLst>
            <pc:docMk/>
            <pc:sldMk cId="2421894661" sldId="268"/>
            <ac:spMk id="2" creationId="{4AA7E63F-D6DA-4399-BF9E-D932D9E1FEF5}"/>
          </ac:spMkLst>
        </pc:spChg>
        <pc:spChg chg="add">
          <ac:chgData name="Desmond Wallace" userId="S::desmond.wallace@triosstudent.com::806b5a16-cd0b-48e7-a725-f4c69a6356e0" providerId="AD" clId="Web-{6E7C1FA9-2AAA-FA10-FA2E-6FC7FBDEB239}" dt="2018-12-10T16:05:37.283" v="345"/>
          <ac:spMkLst>
            <pc:docMk/>
            <pc:sldMk cId="2421894661" sldId="268"/>
            <ac:spMk id="8" creationId="{AB45A142-4255-493C-8284-5D566C121B10}"/>
          </ac:spMkLst>
        </pc:spChg>
        <pc:picChg chg="add mod">
          <ac:chgData name="Desmond Wallace" userId="S::desmond.wallace@triosstudent.com::806b5a16-cd0b-48e7-a725-f4c69a6356e0" providerId="AD" clId="Web-{6E7C1FA9-2AAA-FA10-FA2E-6FC7FBDEB239}" dt="2018-12-10T16:05:37.283" v="345"/>
          <ac:picMkLst>
            <pc:docMk/>
            <pc:sldMk cId="2421894661" sldId="268"/>
            <ac:picMk id="3" creationId="{DB5DD0A4-74B2-4DE2-AD33-25CC9E61C703}"/>
          </ac:picMkLst>
        </pc:picChg>
        <pc:cxnChg chg="add">
          <ac:chgData name="Desmond Wallace" userId="S::desmond.wallace@triosstudent.com::806b5a16-cd0b-48e7-a725-f4c69a6356e0" providerId="AD" clId="Web-{6E7C1FA9-2AAA-FA10-FA2E-6FC7FBDEB239}" dt="2018-12-10T16:05:37.283" v="345"/>
          <ac:cxnSpMkLst>
            <pc:docMk/>
            <pc:sldMk cId="2421894661" sldId="268"/>
            <ac:cxnSpMk id="10" creationId="{38FB9660-F42F-4313-BBC4-47C007FE484C}"/>
          </ac:cxnSpMkLst>
        </pc:cxnChg>
      </pc:sldChg>
      <pc:sldChg chg="addSp modSp new mod setBg">
        <pc:chgData name="Desmond Wallace" userId="S::desmond.wallace@triosstudent.com::806b5a16-cd0b-48e7-a725-f4c69a6356e0" providerId="AD" clId="Web-{6E7C1FA9-2AAA-FA10-FA2E-6FC7FBDEB239}" dt="2018-12-10T16:06:11.925" v="377"/>
        <pc:sldMkLst>
          <pc:docMk/>
          <pc:sldMk cId="850895259" sldId="269"/>
        </pc:sldMkLst>
        <pc:spChg chg="mod">
          <ac:chgData name="Desmond Wallace" userId="S::desmond.wallace@triosstudent.com::806b5a16-cd0b-48e7-a725-f4c69a6356e0" providerId="AD" clId="Web-{6E7C1FA9-2AAA-FA10-FA2E-6FC7FBDEB239}" dt="2018-12-10T16:06:11.925" v="377"/>
          <ac:spMkLst>
            <pc:docMk/>
            <pc:sldMk cId="850895259" sldId="269"/>
            <ac:spMk id="2" creationId="{E47BAE09-E269-44F7-B4FF-F4A2CBF8E6E7}"/>
          </ac:spMkLst>
        </pc:spChg>
        <pc:spChg chg="add">
          <ac:chgData name="Desmond Wallace" userId="S::desmond.wallace@triosstudent.com::806b5a16-cd0b-48e7-a725-f4c69a6356e0" providerId="AD" clId="Web-{6E7C1FA9-2AAA-FA10-FA2E-6FC7FBDEB239}" dt="2018-12-10T16:06:11.925" v="377"/>
          <ac:spMkLst>
            <pc:docMk/>
            <pc:sldMk cId="850895259" sldId="269"/>
            <ac:spMk id="8" creationId="{AB45A142-4255-493C-8284-5D566C121B10}"/>
          </ac:spMkLst>
        </pc:spChg>
        <pc:picChg chg="add mod">
          <ac:chgData name="Desmond Wallace" userId="S::desmond.wallace@triosstudent.com::806b5a16-cd0b-48e7-a725-f4c69a6356e0" providerId="AD" clId="Web-{6E7C1FA9-2AAA-FA10-FA2E-6FC7FBDEB239}" dt="2018-12-10T16:06:11.925" v="377"/>
          <ac:picMkLst>
            <pc:docMk/>
            <pc:sldMk cId="850895259" sldId="269"/>
            <ac:picMk id="3" creationId="{729FEBD8-86AE-4B1C-A011-127EE6B92299}"/>
          </ac:picMkLst>
        </pc:picChg>
        <pc:cxnChg chg="add">
          <ac:chgData name="Desmond Wallace" userId="S::desmond.wallace@triosstudent.com::806b5a16-cd0b-48e7-a725-f4c69a6356e0" providerId="AD" clId="Web-{6E7C1FA9-2AAA-FA10-FA2E-6FC7FBDEB239}" dt="2018-12-10T16:06:11.925" v="377"/>
          <ac:cxnSpMkLst>
            <pc:docMk/>
            <pc:sldMk cId="850895259" sldId="269"/>
            <ac:cxnSpMk id="10" creationId="{38FB9660-F42F-4313-BBC4-47C007FE484C}"/>
          </ac:cxnSpMkLst>
        </pc:cxnChg>
      </pc:sldChg>
      <pc:sldChg chg="new del">
        <pc:chgData name="Desmond Wallace" userId="S::desmond.wallace@triosstudent.com::806b5a16-cd0b-48e7-a725-f4c69a6356e0" providerId="AD" clId="Web-{6E7C1FA9-2AAA-FA10-FA2E-6FC7FBDEB239}" dt="2018-12-10T16:06:17.925" v="378"/>
        <pc:sldMkLst>
          <pc:docMk/>
          <pc:sldMk cId="2829195388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>
                <a:cs typeface="Calibri Light"/>
              </a:rPr>
              <a:t>Blog Website</a:t>
            </a:r>
            <a:endParaRPr lang="en-US" sz="5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accent1"/>
                </a:solidFill>
                <a:cs typeface="Calibri"/>
              </a:rPr>
              <a:t>By Desmond Wallace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63CF7-9294-45D5-BD8E-7CEB393F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Profile – inbox page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17F88B-F99D-4118-9368-6B89614B3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827" y="492573"/>
            <a:ext cx="589553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7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2117F-7FA6-4709-9F64-8A0416BD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Admin – login page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1BF565-2B95-4B9A-9865-9ED2AA1C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827" y="492573"/>
            <a:ext cx="589553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98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CDBAA-87F9-489F-ABAB-2F1B3D64B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Admin – Dashboard page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A8B2AB-C27B-481C-A6AC-78C5B20E3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549411"/>
            <a:ext cx="6553545" cy="576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5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7E63F-D6DA-4399-BF9E-D932D9E1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Admin – Make a post page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B5DD0A4-74B2-4DE2-AD33-25CC9E61C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827" y="492573"/>
            <a:ext cx="589553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9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BAE09-E269-44F7-B4FF-F4A2CBF8E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Admin – inbox page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29FEBD8-86AE-4B1C-A011-127EE6B9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549411"/>
            <a:ext cx="6553545" cy="576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9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830A0-E958-40E1-8D17-91DBCFB5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>
                <a:cs typeface="Calibri Light"/>
              </a:rPr>
              <a:t>Description</a:t>
            </a:r>
            <a:endParaRPr lang="en-US" sz="4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72BF5-AA25-4EB4-9E3E-03AF94261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alibri"/>
              </a:rPr>
              <a:t>This is a Blogging web application built using the .NET Core framework along with </a:t>
            </a:r>
            <a:r>
              <a:rPr lang="en-US" sz="2000" dirty="0" err="1">
                <a:cs typeface="Calibri"/>
              </a:rPr>
              <a:t>Reactjs</a:t>
            </a:r>
            <a:r>
              <a:rPr lang="en-US" sz="2000" dirty="0">
                <a:cs typeface="Calibri"/>
              </a:rPr>
              <a:t> for UI construction. MySQL is the database of choice for storing the necessary information of this web app.</a:t>
            </a:r>
          </a:p>
        </p:txBody>
      </p:sp>
    </p:spTree>
    <p:extLst>
      <p:ext uri="{BB962C8B-B14F-4D97-AF65-F5344CB8AC3E}">
        <p14:creationId xmlns:p14="http://schemas.microsoft.com/office/powerpoint/2010/main" val="3031205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907FF-0F5C-4E24-96E1-49A097A1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diagram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AEF8F85-6AEB-4B8F-BD6E-6BA845C09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766" y="492573"/>
            <a:ext cx="485165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3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CC8CA-DFB8-4699-839F-91DD7561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C86EDF2D-6C20-47AF-BFCD-EB8E8645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557603"/>
            <a:ext cx="6553545" cy="575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6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993E0-5CBA-4BF7-A181-CD2F4468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 page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AF59AF5-6B1E-4A28-BFF1-5D2A999E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827" y="492573"/>
            <a:ext cx="589553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1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E357F-2ADE-4980-9DE0-C617D813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 page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D6C42FA-9854-4E1E-88AA-83B30460D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827" y="492573"/>
            <a:ext cx="589553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9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2632E-8208-4999-AEBA-6B60525B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Signup page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F4608A0-872B-4B3F-9654-24BF91ABD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827" y="492573"/>
            <a:ext cx="589553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2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B8481-68A8-4117-B28D-89B2788D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Profile page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B14A85D-8E87-417F-A921-8ECF5E642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827" y="492573"/>
            <a:ext cx="589553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0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80E68-72BB-427F-82CF-5379D5C1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Profile – Make a post page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B95E88A-28D3-40C6-831C-6B8CCC5B7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827" y="492573"/>
            <a:ext cx="589553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1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Blog Website</vt:lpstr>
      <vt:lpstr>Description</vt:lpstr>
      <vt:lpstr>Database diagram</vt:lpstr>
      <vt:lpstr>Class diagram</vt:lpstr>
      <vt:lpstr>Home page</vt:lpstr>
      <vt:lpstr>Login page</vt:lpstr>
      <vt:lpstr>Signup page</vt:lpstr>
      <vt:lpstr>Profile page</vt:lpstr>
      <vt:lpstr>Profile – Make a post page</vt:lpstr>
      <vt:lpstr>Profile – inbox page</vt:lpstr>
      <vt:lpstr>Admin – login page</vt:lpstr>
      <vt:lpstr>Admin – Dashboard page</vt:lpstr>
      <vt:lpstr>Admin – Make a post page</vt:lpstr>
      <vt:lpstr>Admin – inbox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167</cp:revision>
  <dcterms:created xsi:type="dcterms:W3CDTF">2013-07-15T20:26:40Z</dcterms:created>
  <dcterms:modified xsi:type="dcterms:W3CDTF">2018-12-10T16:18:36Z</dcterms:modified>
</cp:coreProperties>
</file>