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50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6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7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39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5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3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49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25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56D7-6E8C-4D41-9E99-33C6D89CCA10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F01A-EE48-4E81-B7A0-0D0E75A849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8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Django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0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38" y="0"/>
            <a:ext cx="673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7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Django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Prototype</dc:title>
  <dc:creator>desmond wallace</dc:creator>
  <cp:lastModifiedBy>desmond wallace</cp:lastModifiedBy>
  <cp:revision>1</cp:revision>
  <dcterms:created xsi:type="dcterms:W3CDTF">2018-10-13T04:52:58Z</dcterms:created>
  <dcterms:modified xsi:type="dcterms:W3CDTF">2018-10-13T04:59:28Z</dcterms:modified>
</cp:coreProperties>
</file>