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28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7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20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0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95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1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1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89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97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4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2A2F-A05F-49D3-8C8A-3748A64BE4AC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4864-8EDC-4563-B529-84F711C8B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28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Java web app prototype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Desmond Wallace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1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85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06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09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6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46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12382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 web app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app prototype</dc:title>
  <dc:creator>desmond wallace</dc:creator>
  <cp:lastModifiedBy>desmond wallace</cp:lastModifiedBy>
  <cp:revision>2</cp:revision>
  <dcterms:created xsi:type="dcterms:W3CDTF">2018-11-12T00:03:36Z</dcterms:created>
  <dcterms:modified xsi:type="dcterms:W3CDTF">2018-11-20T14:26:10Z</dcterms:modified>
</cp:coreProperties>
</file>