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270" autoAdjust="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2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3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90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39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51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6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32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42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82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49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76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54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0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87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35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0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AAC3-832B-4515-9A5C-4193B5D93A2D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48BD-385A-40FF-A57B-F4DBA39769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31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Patients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9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39" y="83127"/>
            <a:ext cx="5856746" cy="66739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223158" y="2933205"/>
            <a:ext cx="3154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Class Diagram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5651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32" y="0"/>
            <a:ext cx="33675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795" y="3075057"/>
            <a:ext cx="2332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Login</a:t>
            </a:r>
            <a:r>
              <a:rPr lang="en-CA" dirty="0" smtClean="0"/>
              <a:t> </a:t>
            </a:r>
            <a:r>
              <a:rPr lang="en-CA" sz="4000" dirty="0" smtClean="0"/>
              <a:t>View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8910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31" y="0"/>
            <a:ext cx="33675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296" y="3075057"/>
            <a:ext cx="289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Register</a:t>
            </a:r>
            <a:r>
              <a:rPr lang="en-CA" dirty="0" smtClean="0"/>
              <a:t> </a:t>
            </a:r>
            <a:r>
              <a:rPr lang="en-CA" sz="4000" dirty="0" smtClean="0"/>
              <a:t>View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10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78" y="0"/>
            <a:ext cx="33675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296" y="3075057"/>
            <a:ext cx="224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Patient list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8194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31" y="0"/>
            <a:ext cx="33675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296" y="3075057"/>
            <a:ext cx="3526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Patient info view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58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Patients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triOS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Patients Prototype</dc:title>
  <dc:creator>Desmond</dc:creator>
  <cp:lastModifiedBy>Desmond</cp:lastModifiedBy>
  <cp:revision>2</cp:revision>
  <dcterms:created xsi:type="dcterms:W3CDTF">2018-09-14T15:22:44Z</dcterms:created>
  <dcterms:modified xsi:type="dcterms:W3CDTF">2018-09-14T15:31:51Z</dcterms:modified>
</cp:coreProperties>
</file>